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0"/>
  </p:notesMasterIdLst>
  <p:sldIdLst>
    <p:sldId id="256" r:id="rId2"/>
    <p:sldId id="263" r:id="rId3"/>
    <p:sldId id="279" r:id="rId4"/>
    <p:sldId id="257" r:id="rId5"/>
    <p:sldId id="258" r:id="rId6"/>
    <p:sldId id="259" r:id="rId7"/>
    <p:sldId id="260" r:id="rId8"/>
    <p:sldId id="274" r:id="rId9"/>
    <p:sldId id="261" r:id="rId10"/>
    <p:sldId id="262" r:id="rId11"/>
    <p:sldId id="275" r:id="rId12"/>
    <p:sldId id="264" r:id="rId13"/>
    <p:sldId id="278" r:id="rId14"/>
    <p:sldId id="265" r:id="rId15"/>
    <p:sldId id="276" r:id="rId16"/>
    <p:sldId id="277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80" r:id="rId26"/>
    <p:sldId id="281" r:id="rId27"/>
    <p:sldId id="282" r:id="rId28"/>
    <p:sldId id="283" r:id="rId29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752"/>
    <p:restoredTop sz="94595"/>
  </p:normalViewPr>
  <p:slideViewPr>
    <p:cSldViewPr snapToGrid="0" snapToObjects="1">
      <p:cViewPr>
        <p:scale>
          <a:sx n="125" d="100"/>
          <a:sy n="125" d="100"/>
        </p:scale>
        <p:origin x="144" y="-4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notesMaster" Target="notesMasters/notesMaster1.xml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heme" Target="theme/theme1.xml"/><Relationship Id="rId3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099496-A5C5-6A4C-9256-D2389DA68B81}" type="datetimeFigureOut">
              <a:rPr lang="en-US" smtClean="0"/>
              <a:t>3/19/18</a:t>
            </a:fld>
            <a:endParaRPr 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D96AE9-A706-B845-AE2C-17A062BA48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9417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D96AE9-A706-B845-AE2C-17A062BA48B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6687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 smtClean="0"/>
              <a:t>マスター サブタイトルの書式設定</a:t>
            </a:r>
            <a:endParaRPr 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F6710A-FFDC-4F4B-9804-60798D350CCB}" type="datetimeFigureOut">
              <a:rPr lang="en-US" smtClean="0"/>
              <a:t>3/19/18</a:t>
            </a:fld>
            <a:endParaRPr 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D5442-6EA4-2740-A812-BE148D9D04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4597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3;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F6710A-FFDC-4F4B-9804-60798D350CCB}" type="datetimeFigureOut">
              <a:rPr lang="en-US" smtClean="0"/>
              <a:t>3/19/18</a:t>
            </a:fld>
            <a:endParaRPr 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D5442-6EA4-2740-A812-BE148D9D04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1237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F6710A-FFDC-4F4B-9804-60798D350CCB}" type="datetimeFigureOut">
              <a:rPr lang="en-US" smtClean="0"/>
              <a:t>3/19/18</a:t>
            </a:fld>
            <a:endParaRPr 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D5442-6EA4-2740-A812-BE148D9D04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8567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F6710A-FFDC-4F4B-9804-60798D350CCB}" type="datetimeFigureOut">
              <a:rPr lang="en-US" smtClean="0"/>
              <a:t>3/19/18</a:t>
            </a:fld>
            <a:endParaRPr 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D5442-6EA4-2740-A812-BE148D9D04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246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F6710A-FFDC-4F4B-9804-60798D350CCB}" type="datetimeFigureOut">
              <a:rPr lang="en-US" smtClean="0"/>
              <a:t>3/19/18</a:t>
            </a:fld>
            <a:endParaRPr 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D5442-6EA4-2740-A812-BE148D9D04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5230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F6710A-FFDC-4F4B-9804-60798D350CCB}" type="datetimeFigureOut">
              <a:rPr lang="en-US" smtClean="0"/>
              <a:t>3/19/18</a:t>
            </a:fld>
            <a:endParaRPr 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D5442-6EA4-2740-A812-BE148D9D04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3995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F6710A-FFDC-4F4B-9804-60798D350CCB}" type="datetimeFigureOut">
              <a:rPr lang="en-US" smtClean="0"/>
              <a:t>3/19/18</a:t>
            </a:fld>
            <a:endParaRPr 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D5442-6EA4-2740-A812-BE148D9D04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8778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F6710A-FFDC-4F4B-9804-60798D350CCB}" type="datetimeFigureOut">
              <a:rPr lang="en-US" smtClean="0"/>
              <a:t>3/19/18</a:t>
            </a:fld>
            <a:endParaRPr 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D5442-6EA4-2740-A812-BE148D9D04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0827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F6710A-FFDC-4F4B-9804-60798D350CCB}" type="datetimeFigureOut">
              <a:rPr lang="en-US" smtClean="0"/>
              <a:t>3/19/18</a:t>
            </a:fld>
            <a:endParaRPr 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D5442-6EA4-2740-A812-BE148D9D04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706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3;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F6710A-FFDC-4F4B-9804-60798D350CCB}" type="datetimeFigureOut">
              <a:rPr lang="en-US" smtClean="0"/>
              <a:t>3/19/18</a:t>
            </a:fld>
            <a:endParaRPr 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D5442-6EA4-2740-A812-BE148D9D04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7587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F6710A-FFDC-4F4B-9804-60798D350CCB}" type="datetimeFigureOut">
              <a:rPr lang="en-US" smtClean="0"/>
              <a:t>3/19/18</a:t>
            </a:fld>
            <a:endParaRPr 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D5442-6EA4-2740-A812-BE148D9D04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599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F6710A-FFDC-4F4B-9804-60798D350CCB}" type="datetimeFigureOut">
              <a:rPr lang="en-US" smtClean="0"/>
              <a:t>3/19/18</a:t>
            </a:fld>
            <a:endParaRPr 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9D5442-6EA4-2740-A812-BE148D9D04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9563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4" Type="http://schemas.openxmlformats.org/officeDocument/2006/relationships/image" Target="../media/image20.tiff"/><Relationship Id="rId5" Type="http://schemas.openxmlformats.org/officeDocument/2006/relationships/image" Target="../media/image21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4" Type="http://schemas.openxmlformats.org/officeDocument/2006/relationships/image" Target="../media/image18.tiff"/><Relationship Id="rId5" Type="http://schemas.openxmlformats.org/officeDocument/2006/relationships/image" Target="../media/image21.tiff"/><Relationship Id="rId6" Type="http://schemas.openxmlformats.org/officeDocument/2006/relationships/image" Target="../media/image23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tiff"/><Relationship Id="rId3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tiff"/><Relationship Id="rId3" Type="http://schemas.openxmlformats.org/officeDocument/2006/relationships/image" Target="../media/image28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tiff"/><Relationship Id="rId3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4" Type="http://schemas.openxmlformats.org/officeDocument/2006/relationships/image" Target="../media/image34.tiff"/><Relationship Id="rId5" Type="http://schemas.openxmlformats.org/officeDocument/2006/relationships/image" Target="../media/image35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f"/><Relationship Id="rId4" Type="http://schemas.openxmlformats.org/officeDocument/2006/relationships/image" Target="../media/image38.tiff"/><Relationship Id="rId5" Type="http://schemas.openxmlformats.org/officeDocument/2006/relationships/image" Target="../media/image39.tiff"/><Relationship Id="rId6" Type="http://schemas.openxmlformats.org/officeDocument/2006/relationships/image" Target="../media/image40.tiff"/><Relationship Id="rId7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Relationship Id="rId3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tiff"/><Relationship Id="rId4" Type="http://schemas.openxmlformats.org/officeDocument/2006/relationships/image" Target="../media/image47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tiff"/><Relationship Id="rId3" Type="http://schemas.openxmlformats.org/officeDocument/2006/relationships/image" Target="../media/image49.tif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tiff"/><Relationship Id="rId4" Type="http://schemas.openxmlformats.org/officeDocument/2006/relationships/image" Target="../media/image52.tiff"/><Relationship Id="rId5" Type="http://schemas.openxmlformats.org/officeDocument/2006/relationships/image" Target="../media/image53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tif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tiff"/><Relationship Id="rId4" Type="http://schemas.openxmlformats.org/officeDocument/2006/relationships/image" Target="../media/image56.tiff"/><Relationship Id="rId5" Type="http://schemas.openxmlformats.org/officeDocument/2006/relationships/image" Target="../media/image57.tiff"/><Relationship Id="rId6" Type="http://schemas.openxmlformats.org/officeDocument/2006/relationships/image" Target="../media/image58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tif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4" Type="http://schemas.openxmlformats.org/officeDocument/2006/relationships/image" Target="../media/image61.png"/><Relationship Id="rId5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tiff"/><Relationship Id="rId4" Type="http://schemas.openxmlformats.org/officeDocument/2006/relationships/image" Target="../media/image65.tiff"/><Relationship Id="rId5" Type="http://schemas.openxmlformats.org/officeDocument/2006/relationships/image" Target="../media/image66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tif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4" Type="http://schemas.openxmlformats.org/officeDocument/2006/relationships/image" Target="../media/image69.png"/><Relationship Id="rId5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tiff"/><Relationship Id="rId3" Type="http://schemas.openxmlformats.org/officeDocument/2006/relationships/image" Target="../media/image72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4" Type="http://schemas.openxmlformats.org/officeDocument/2006/relationships/image" Target="../media/image7.tiff"/><Relationship Id="rId5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4" Type="http://schemas.openxmlformats.org/officeDocument/2006/relationships/image" Target="../media/image11.tiff"/><Relationship Id="rId5" Type="http://schemas.openxmlformats.org/officeDocument/2006/relationships/image" Target="../media/image12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Relationship Id="rId3" Type="http://schemas.openxmlformats.org/officeDocument/2006/relationships/image" Target="../media/image14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Relationship Id="rId3" Type="http://schemas.openxmlformats.org/officeDocument/2006/relationships/image" Target="../media/image15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tiff"/><Relationship Id="rId3" Type="http://schemas.openxmlformats.org/officeDocument/2006/relationships/image" Target="../media/image17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Figure materials for PhD thesis</a:t>
            </a:r>
            <a:endParaRPr lang="en-US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2366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図形グループ 15"/>
          <p:cNvGrpSpPr/>
          <p:nvPr/>
        </p:nvGrpSpPr>
        <p:grpSpPr>
          <a:xfrm>
            <a:off x="1579458" y="0"/>
            <a:ext cx="8028282" cy="6858000"/>
            <a:chOff x="1579458" y="0"/>
            <a:chExt cx="8028282" cy="6858000"/>
          </a:xfrm>
        </p:grpSpPr>
        <p:pic>
          <p:nvPicPr>
            <p:cNvPr id="4" name="図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79458" y="372427"/>
              <a:ext cx="3330888" cy="2625605"/>
            </a:xfrm>
            <a:prstGeom prst="rect">
              <a:avLst/>
            </a:prstGeom>
          </p:spPr>
        </p:pic>
        <p:grpSp>
          <p:nvGrpSpPr>
            <p:cNvPr id="10" name="図形グループ 9"/>
            <p:cNvGrpSpPr/>
            <p:nvPr/>
          </p:nvGrpSpPr>
          <p:grpSpPr>
            <a:xfrm>
              <a:off x="4871385" y="0"/>
              <a:ext cx="4736355" cy="6858000"/>
              <a:chOff x="4871385" y="0"/>
              <a:chExt cx="5055747" cy="7320464"/>
            </a:xfrm>
          </p:grpSpPr>
          <p:pic>
            <p:nvPicPr>
              <p:cNvPr id="5" name="図 4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71385" y="0"/>
                <a:ext cx="4618091" cy="3585882"/>
              </a:xfrm>
              <a:prstGeom prst="rect">
                <a:avLst/>
              </a:prstGeom>
            </p:spPr>
          </p:pic>
          <p:pic>
            <p:nvPicPr>
              <p:cNvPr id="7" name="図 6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871385" y="3585882"/>
                <a:ext cx="5055747" cy="3734582"/>
              </a:xfrm>
              <a:prstGeom prst="rect">
                <a:avLst/>
              </a:prstGeom>
            </p:spPr>
          </p:pic>
        </p:grpSp>
        <p:pic>
          <p:nvPicPr>
            <p:cNvPr id="9" name="図 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79458" y="3865014"/>
              <a:ext cx="3029438" cy="2445845"/>
            </a:xfrm>
            <a:prstGeom prst="rect">
              <a:avLst/>
            </a:prstGeom>
          </p:spPr>
        </p:pic>
        <p:cxnSp>
          <p:nvCxnSpPr>
            <p:cNvPr id="12" name="直線コネクタ 11"/>
            <p:cNvCxnSpPr/>
            <p:nvPr/>
          </p:nvCxnSpPr>
          <p:spPr>
            <a:xfrm>
              <a:off x="1663239" y="3359347"/>
              <a:ext cx="7534494" cy="0"/>
            </a:xfrm>
            <a:prstGeom prst="line">
              <a:avLst/>
            </a:prstGeom>
            <a:ln>
              <a:solidFill>
                <a:schemeClr val="tx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テキスト ボックス 12"/>
            <p:cNvSpPr txBox="1"/>
            <p:nvPr/>
          </p:nvSpPr>
          <p:spPr>
            <a:xfrm>
              <a:off x="1674461" y="3412382"/>
              <a:ext cx="4700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 smtClean="0">
                  <a:latin typeface="Arial Hebrew Scholar" charset="-79"/>
                  <a:ea typeface="Arial Hebrew Scholar" charset="-79"/>
                  <a:cs typeface="Arial Hebrew Scholar" charset="-79"/>
                </a:rPr>
                <a:t>(B)</a:t>
              </a:r>
              <a:endParaRPr lang="en-US" sz="2000" b="1" dirty="0">
                <a:latin typeface="Arial Hebrew Scholar" charset="-79"/>
                <a:ea typeface="Arial Hebrew Scholar" charset="-79"/>
                <a:cs typeface="Arial Hebrew Scholar" charset="-79"/>
              </a:endParaRPr>
            </a:p>
          </p:txBody>
        </p:sp>
        <p:sp>
          <p:nvSpPr>
            <p:cNvPr id="14" name="テキスト ボックス 13"/>
            <p:cNvSpPr txBox="1"/>
            <p:nvPr/>
          </p:nvSpPr>
          <p:spPr>
            <a:xfrm>
              <a:off x="1663239" y="0"/>
              <a:ext cx="48122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 smtClean="0">
                  <a:latin typeface="Arial Hebrew Scholar" charset="-79"/>
                  <a:ea typeface="Arial Hebrew Scholar" charset="-79"/>
                  <a:cs typeface="Arial Hebrew Scholar" charset="-79"/>
                </a:rPr>
                <a:t>(A)</a:t>
              </a:r>
              <a:endParaRPr lang="en-US" sz="2000" b="1" dirty="0">
                <a:latin typeface="Arial Hebrew Scholar" charset="-79"/>
                <a:ea typeface="Arial Hebrew Scholar" charset="-79"/>
                <a:cs typeface="Arial Hebrew Scholar" charset="-79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80774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図形グループ 66"/>
          <p:cNvGrpSpPr/>
          <p:nvPr/>
        </p:nvGrpSpPr>
        <p:grpSpPr>
          <a:xfrm>
            <a:off x="1579458" y="0"/>
            <a:ext cx="8644751" cy="6949750"/>
            <a:chOff x="1579458" y="0"/>
            <a:chExt cx="8644751" cy="6949750"/>
          </a:xfrm>
        </p:grpSpPr>
        <p:grpSp>
          <p:nvGrpSpPr>
            <p:cNvPr id="15" name="図形グループ 14"/>
            <p:cNvGrpSpPr/>
            <p:nvPr/>
          </p:nvGrpSpPr>
          <p:grpSpPr>
            <a:xfrm>
              <a:off x="1579458" y="0"/>
              <a:ext cx="8452150" cy="6949750"/>
              <a:chOff x="1579458" y="0"/>
              <a:chExt cx="8452150" cy="6949750"/>
            </a:xfrm>
          </p:grpSpPr>
          <p:grpSp>
            <p:nvGrpSpPr>
              <p:cNvPr id="11" name="図形グループ 10"/>
              <p:cNvGrpSpPr/>
              <p:nvPr/>
            </p:nvGrpSpPr>
            <p:grpSpPr>
              <a:xfrm>
                <a:off x="1579458" y="0"/>
                <a:ext cx="8452150" cy="6949750"/>
                <a:chOff x="1579458" y="0"/>
                <a:chExt cx="8452150" cy="6949750"/>
              </a:xfrm>
            </p:grpSpPr>
            <p:pic>
              <p:nvPicPr>
                <p:cNvPr id="8" name="図 7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350194" y="0"/>
                  <a:ext cx="4401820" cy="3428726"/>
                </a:xfrm>
                <a:prstGeom prst="rect">
                  <a:avLst/>
                </a:prstGeom>
              </p:spPr>
            </p:pic>
            <p:grpSp>
              <p:nvGrpSpPr>
                <p:cNvPr id="16" name="図形グループ 15"/>
                <p:cNvGrpSpPr/>
                <p:nvPr/>
              </p:nvGrpSpPr>
              <p:grpSpPr>
                <a:xfrm>
                  <a:off x="1579458" y="0"/>
                  <a:ext cx="8012302" cy="6394939"/>
                  <a:chOff x="1579458" y="0"/>
                  <a:chExt cx="8012302" cy="6394939"/>
                </a:xfrm>
              </p:grpSpPr>
              <p:pic>
                <p:nvPicPr>
                  <p:cNvPr id="4" name="図 3"/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579458" y="372427"/>
                    <a:ext cx="3330888" cy="2625605"/>
                  </a:xfrm>
                  <a:prstGeom prst="rect">
                    <a:avLst/>
                  </a:prstGeom>
                </p:spPr>
              </p:pic>
              <p:pic>
                <p:nvPicPr>
                  <p:cNvPr id="9" name="図 8"/>
                  <p:cNvPicPr>
                    <a:picLocks noChangeAspect="1"/>
                  </p:cNvPicPr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1579458" y="3949094"/>
                    <a:ext cx="3029438" cy="2445845"/>
                  </a:xfrm>
                  <a:prstGeom prst="rect">
                    <a:avLst/>
                  </a:prstGeom>
                </p:spPr>
              </p:pic>
              <p:cxnSp>
                <p:nvCxnSpPr>
                  <p:cNvPr id="12" name="直線コネクタ 11"/>
                  <p:cNvCxnSpPr/>
                  <p:nvPr/>
                </p:nvCxnSpPr>
                <p:spPr>
                  <a:xfrm flipV="1">
                    <a:off x="1663239" y="3447390"/>
                    <a:ext cx="7928521" cy="38078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  <a:prstDash val="dash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3" name="テキスト ボックス 12"/>
                  <p:cNvSpPr txBox="1"/>
                  <p:nvPr/>
                </p:nvSpPr>
                <p:spPr>
                  <a:xfrm>
                    <a:off x="1674461" y="3496462"/>
                    <a:ext cx="470000" cy="4001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000" b="1" dirty="0" smtClean="0">
                        <a:latin typeface="Arial Hebrew Scholar" charset="-79"/>
                        <a:ea typeface="Arial Hebrew Scholar" charset="-79"/>
                        <a:cs typeface="Arial Hebrew Scholar" charset="-79"/>
                      </a:rPr>
                      <a:t>(B)</a:t>
                    </a:r>
                    <a:endParaRPr lang="en-US" sz="2000" b="1" dirty="0">
                      <a:latin typeface="Arial Hebrew Scholar" charset="-79"/>
                      <a:ea typeface="Arial Hebrew Scholar" charset="-79"/>
                      <a:cs typeface="Arial Hebrew Scholar" charset="-79"/>
                    </a:endParaRPr>
                  </a:p>
                </p:txBody>
              </p:sp>
              <p:sp>
                <p:nvSpPr>
                  <p:cNvPr id="14" name="テキスト ボックス 13"/>
                  <p:cNvSpPr txBox="1"/>
                  <p:nvPr/>
                </p:nvSpPr>
                <p:spPr>
                  <a:xfrm>
                    <a:off x="1663239" y="0"/>
                    <a:ext cx="481222" cy="4001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000" b="1" dirty="0" smtClean="0">
                        <a:latin typeface="Arial Hebrew Scholar" charset="-79"/>
                        <a:ea typeface="Arial Hebrew Scholar" charset="-79"/>
                        <a:cs typeface="Arial Hebrew Scholar" charset="-79"/>
                      </a:rPr>
                      <a:t>(A)</a:t>
                    </a:r>
                    <a:endParaRPr lang="en-US" sz="2000" b="1" dirty="0">
                      <a:latin typeface="Arial Hebrew Scholar" charset="-79"/>
                      <a:ea typeface="Arial Hebrew Scholar" charset="-79"/>
                      <a:cs typeface="Arial Hebrew Scholar" charset="-79"/>
                    </a:endParaRPr>
                  </a:p>
                </p:txBody>
              </p:sp>
            </p:grpSp>
            <p:pic>
              <p:nvPicPr>
                <p:cNvPr id="2" name="図 1"/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350194" y="3504132"/>
                  <a:ext cx="4681414" cy="3445618"/>
                </a:xfrm>
                <a:prstGeom prst="rect">
                  <a:avLst/>
                </a:prstGeom>
              </p:spPr>
            </p:pic>
          </p:grpSp>
          <p:sp>
            <p:nvSpPr>
              <p:cNvPr id="17" name="テキスト ボックス 16"/>
              <p:cNvSpPr txBox="1"/>
              <p:nvPr/>
            </p:nvSpPr>
            <p:spPr>
              <a:xfrm>
                <a:off x="4784663" y="32636"/>
                <a:ext cx="69121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 smtClean="0">
                    <a:latin typeface="Arial Hebrew Scholar" charset="-79"/>
                    <a:ea typeface="Arial Hebrew Scholar" charset="-79"/>
                    <a:cs typeface="Arial Hebrew Scholar" charset="-79"/>
                  </a:rPr>
                  <a:t>(A.1-1)</a:t>
                </a:r>
                <a:endParaRPr lang="en-US" sz="1400" b="1" dirty="0">
                  <a:latin typeface="Arial Hebrew Scholar" charset="-79"/>
                  <a:ea typeface="Arial Hebrew Scholar" charset="-79"/>
                  <a:cs typeface="Arial Hebrew Scholar" charset="-79"/>
                </a:endParaRPr>
              </a:p>
            </p:txBody>
          </p:sp>
          <p:sp>
            <p:nvSpPr>
              <p:cNvPr id="18" name="テキスト ボックス 17"/>
              <p:cNvSpPr txBox="1"/>
              <p:nvPr/>
            </p:nvSpPr>
            <p:spPr>
              <a:xfrm>
                <a:off x="4784663" y="1685229"/>
                <a:ext cx="69121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 smtClean="0">
                    <a:latin typeface="Arial Hebrew Scholar" charset="-79"/>
                    <a:ea typeface="Arial Hebrew Scholar" charset="-79"/>
                    <a:cs typeface="Arial Hebrew Scholar" charset="-79"/>
                  </a:rPr>
                  <a:t>(A.2-1)</a:t>
                </a:r>
                <a:endParaRPr lang="en-US" sz="1400" b="1" dirty="0">
                  <a:latin typeface="Arial Hebrew Scholar" charset="-79"/>
                  <a:ea typeface="Arial Hebrew Scholar" charset="-79"/>
                  <a:cs typeface="Arial Hebrew Scholar" charset="-79"/>
                </a:endParaRPr>
              </a:p>
            </p:txBody>
          </p:sp>
          <p:sp>
            <p:nvSpPr>
              <p:cNvPr id="19" name="テキスト ボックス 18"/>
              <p:cNvSpPr txBox="1"/>
              <p:nvPr/>
            </p:nvSpPr>
            <p:spPr>
              <a:xfrm>
                <a:off x="7989868" y="32636"/>
                <a:ext cx="69121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 smtClean="0">
                    <a:latin typeface="Arial Hebrew Scholar" charset="-79"/>
                    <a:ea typeface="Arial Hebrew Scholar" charset="-79"/>
                    <a:cs typeface="Arial Hebrew Scholar" charset="-79"/>
                  </a:rPr>
                  <a:t>(A.1-2)</a:t>
                </a:r>
                <a:endParaRPr lang="en-US" sz="1400" b="1" dirty="0">
                  <a:latin typeface="Arial Hebrew Scholar" charset="-79"/>
                  <a:ea typeface="Arial Hebrew Scholar" charset="-79"/>
                  <a:cs typeface="Arial Hebrew Scholar" charset="-79"/>
                </a:endParaRPr>
              </a:p>
            </p:txBody>
          </p:sp>
          <p:sp>
            <p:nvSpPr>
              <p:cNvPr id="20" name="テキスト ボックス 19"/>
              <p:cNvSpPr txBox="1"/>
              <p:nvPr/>
            </p:nvSpPr>
            <p:spPr>
              <a:xfrm>
                <a:off x="7989868" y="1685229"/>
                <a:ext cx="69121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 smtClean="0">
                    <a:latin typeface="Arial Hebrew Scholar" charset="-79"/>
                    <a:ea typeface="Arial Hebrew Scholar" charset="-79"/>
                    <a:cs typeface="Arial Hebrew Scholar" charset="-79"/>
                  </a:rPr>
                  <a:t>(A.2-2)</a:t>
                </a:r>
                <a:endParaRPr lang="en-US" sz="1400" b="1" dirty="0">
                  <a:latin typeface="Arial Hebrew Scholar" charset="-79"/>
                  <a:ea typeface="Arial Hebrew Scholar" charset="-79"/>
                  <a:cs typeface="Arial Hebrew Scholar" charset="-79"/>
                </a:endParaRPr>
              </a:p>
            </p:txBody>
          </p:sp>
          <p:sp>
            <p:nvSpPr>
              <p:cNvPr id="21" name="テキスト ボックス 20"/>
              <p:cNvSpPr txBox="1"/>
              <p:nvPr/>
            </p:nvSpPr>
            <p:spPr>
              <a:xfrm>
                <a:off x="4720653" y="3641317"/>
                <a:ext cx="68320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 smtClean="0">
                    <a:latin typeface="Arial Hebrew Scholar" charset="-79"/>
                    <a:ea typeface="Arial Hebrew Scholar" charset="-79"/>
                    <a:cs typeface="Arial Hebrew Scholar" charset="-79"/>
                  </a:rPr>
                  <a:t>(</a:t>
                </a:r>
                <a:r>
                  <a:rPr lang="en-US" altLang="ja-JP" sz="1400" b="1" dirty="0">
                    <a:latin typeface="Arial Hebrew Scholar" charset="-79"/>
                    <a:ea typeface="Arial Hebrew Scholar" charset="-79"/>
                    <a:cs typeface="Arial Hebrew Scholar" charset="-79"/>
                  </a:rPr>
                  <a:t>B</a:t>
                </a:r>
                <a:r>
                  <a:rPr lang="en-US" sz="1400" b="1" dirty="0" smtClean="0">
                    <a:latin typeface="Arial Hebrew Scholar" charset="-79"/>
                    <a:ea typeface="Arial Hebrew Scholar" charset="-79"/>
                    <a:cs typeface="Arial Hebrew Scholar" charset="-79"/>
                  </a:rPr>
                  <a:t>.1-1)</a:t>
                </a:r>
                <a:endParaRPr lang="en-US" sz="1400" b="1" dirty="0">
                  <a:latin typeface="Arial Hebrew Scholar" charset="-79"/>
                  <a:ea typeface="Arial Hebrew Scholar" charset="-79"/>
                  <a:cs typeface="Arial Hebrew Scholar" charset="-79"/>
                </a:endParaRPr>
              </a:p>
            </p:txBody>
          </p:sp>
          <p:sp>
            <p:nvSpPr>
              <p:cNvPr id="22" name="テキスト ボックス 21"/>
              <p:cNvSpPr txBox="1"/>
              <p:nvPr/>
            </p:nvSpPr>
            <p:spPr>
              <a:xfrm>
                <a:off x="4720653" y="5293910"/>
                <a:ext cx="68320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 smtClean="0">
                    <a:latin typeface="Arial Hebrew Scholar" charset="-79"/>
                    <a:ea typeface="Arial Hebrew Scholar" charset="-79"/>
                    <a:cs typeface="Arial Hebrew Scholar" charset="-79"/>
                  </a:rPr>
                  <a:t>(</a:t>
                </a:r>
                <a:r>
                  <a:rPr lang="en-US" sz="1400" b="1" dirty="0">
                    <a:latin typeface="Arial Hebrew Scholar" charset="-79"/>
                    <a:ea typeface="Arial Hebrew Scholar" charset="-79"/>
                    <a:cs typeface="Arial Hebrew Scholar" charset="-79"/>
                  </a:rPr>
                  <a:t>B</a:t>
                </a:r>
                <a:r>
                  <a:rPr lang="en-US" sz="1400" b="1" dirty="0" smtClean="0">
                    <a:latin typeface="Arial Hebrew Scholar" charset="-79"/>
                    <a:ea typeface="Arial Hebrew Scholar" charset="-79"/>
                    <a:cs typeface="Arial Hebrew Scholar" charset="-79"/>
                  </a:rPr>
                  <a:t>.2-1)</a:t>
                </a:r>
                <a:endParaRPr lang="en-US" sz="1400" b="1" dirty="0">
                  <a:latin typeface="Arial Hebrew Scholar" charset="-79"/>
                  <a:ea typeface="Arial Hebrew Scholar" charset="-79"/>
                  <a:cs typeface="Arial Hebrew Scholar" charset="-79"/>
                </a:endParaRPr>
              </a:p>
            </p:txBody>
          </p:sp>
          <p:sp>
            <p:nvSpPr>
              <p:cNvPr id="23" name="テキスト ボックス 22"/>
              <p:cNvSpPr txBox="1"/>
              <p:nvPr/>
            </p:nvSpPr>
            <p:spPr>
              <a:xfrm>
                <a:off x="7814629" y="3641317"/>
                <a:ext cx="68320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 smtClean="0">
                    <a:latin typeface="Arial Hebrew Scholar" charset="-79"/>
                    <a:ea typeface="Arial Hebrew Scholar" charset="-79"/>
                    <a:cs typeface="Arial Hebrew Scholar" charset="-79"/>
                  </a:rPr>
                  <a:t>(</a:t>
                </a:r>
                <a:r>
                  <a:rPr lang="en-US" sz="1400" b="1" dirty="0">
                    <a:latin typeface="Arial Hebrew Scholar" charset="-79"/>
                    <a:ea typeface="Arial Hebrew Scholar" charset="-79"/>
                    <a:cs typeface="Arial Hebrew Scholar" charset="-79"/>
                  </a:rPr>
                  <a:t>B</a:t>
                </a:r>
                <a:r>
                  <a:rPr lang="en-US" sz="1400" b="1" dirty="0" smtClean="0">
                    <a:latin typeface="Arial Hebrew Scholar" charset="-79"/>
                    <a:ea typeface="Arial Hebrew Scholar" charset="-79"/>
                    <a:cs typeface="Arial Hebrew Scholar" charset="-79"/>
                  </a:rPr>
                  <a:t>.1-2)</a:t>
                </a:r>
                <a:endParaRPr lang="en-US" sz="1400" b="1" dirty="0">
                  <a:latin typeface="Arial Hebrew Scholar" charset="-79"/>
                  <a:ea typeface="Arial Hebrew Scholar" charset="-79"/>
                  <a:cs typeface="Arial Hebrew Scholar" charset="-79"/>
                </a:endParaRPr>
              </a:p>
            </p:txBody>
          </p:sp>
          <p:sp>
            <p:nvSpPr>
              <p:cNvPr id="24" name="テキスト ボックス 23"/>
              <p:cNvSpPr txBox="1"/>
              <p:nvPr/>
            </p:nvSpPr>
            <p:spPr>
              <a:xfrm>
                <a:off x="7814629" y="5293910"/>
                <a:ext cx="68320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 smtClean="0">
                    <a:latin typeface="Arial Hebrew Scholar" charset="-79"/>
                    <a:ea typeface="Arial Hebrew Scholar" charset="-79"/>
                    <a:cs typeface="Arial Hebrew Scholar" charset="-79"/>
                  </a:rPr>
                  <a:t>(</a:t>
                </a:r>
                <a:r>
                  <a:rPr lang="en-US" sz="1400" b="1" dirty="0">
                    <a:latin typeface="Arial Hebrew Scholar" charset="-79"/>
                    <a:ea typeface="Arial Hebrew Scholar" charset="-79"/>
                    <a:cs typeface="Arial Hebrew Scholar" charset="-79"/>
                  </a:rPr>
                  <a:t>B</a:t>
                </a:r>
                <a:r>
                  <a:rPr lang="en-US" sz="1400" b="1" dirty="0" smtClean="0">
                    <a:latin typeface="Arial Hebrew Scholar" charset="-79"/>
                    <a:ea typeface="Arial Hebrew Scholar" charset="-79"/>
                    <a:cs typeface="Arial Hebrew Scholar" charset="-79"/>
                  </a:rPr>
                  <a:t>.2-2)</a:t>
                </a:r>
                <a:endParaRPr lang="en-US" sz="1400" b="1" dirty="0">
                  <a:latin typeface="Arial Hebrew Scholar" charset="-79"/>
                  <a:ea typeface="Arial Hebrew Scholar" charset="-79"/>
                  <a:cs typeface="Arial Hebrew Scholar" charset="-79"/>
                </a:endParaRPr>
              </a:p>
            </p:txBody>
          </p:sp>
        </p:grpSp>
        <p:sp>
          <p:nvSpPr>
            <p:cNvPr id="26" name="正方形/長方形 25"/>
            <p:cNvSpPr/>
            <p:nvPr/>
          </p:nvSpPr>
          <p:spPr>
            <a:xfrm>
              <a:off x="5403853" y="3108769"/>
              <a:ext cx="163412" cy="4571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正方形/長方形 26"/>
            <p:cNvSpPr/>
            <p:nvPr/>
          </p:nvSpPr>
          <p:spPr>
            <a:xfrm>
              <a:off x="7732923" y="3108769"/>
              <a:ext cx="163412" cy="4571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テキスト ボックス 27"/>
            <p:cNvSpPr txBox="1"/>
            <p:nvPr/>
          </p:nvSpPr>
          <p:spPr>
            <a:xfrm>
              <a:off x="7525701" y="2998032"/>
              <a:ext cx="46721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b="1" i="1" smtClean="0">
                  <a:latin typeface="Times New Roman" charset="0"/>
                  <a:ea typeface="Times New Roman" charset="0"/>
                  <a:cs typeface="Times New Roman" charset="0"/>
                </a:rPr>
                <a:t>565 </a:t>
              </a:r>
              <a:r>
                <a:rPr lang="ja-JP" altLang="en-US" sz="800" b="1" i="1" dirty="0" smtClean="0">
                  <a:latin typeface="Times New Roman" charset="0"/>
                  <a:ea typeface="Times New Roman" charset="0"/>
                  <a:cs typeface="Times New Roman" charset="0"/>
                </a:rPr>
                <a:t>℃</a:t>
              </a:r>
              <a:endParaRPr lang="en-US" sz="800" b="1" i="1" dirty="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29" name="正方形/長方形 28"/>
            <p:cNvSpPr/>
            <p:nvPr/>
          </p:nvSpPr>
          <p:spPr>
            <a:xfrm>
              <a:off x="8004140" y="3127688"/>
              <a:ext cx="163412" cy="4571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テキスト ボックス 30"/>
            <p:cNvSpPr txBox="1"/>
            <p:nvPr/>
          </p:nvSpPr>
          <p:spPr>
            <a:xfrm>
              <a:off x="7965549" y="2994914"/>
              <a:ext cx="46721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b="1" i="1" dirty="0" smtClean="0">
                  <a:latin typeface="Times New Roman" charset="0"/>
                  <a:ea typeface="Times New Roman" charset="0"/>
                  <a:cs typeface="Times New Roman" charset="0"/>
                </a:rPr>
                <a:t>545 </a:t>
              </a:r>
              <a:r>
                <a:rPr lang="ja-JP" altLang="en-US" sz="800" b="1" i="1" dirty="0" smtClean="0">
                  <a:latin typeface="Times New Roman" charset="0"/>
                  <a:ea typeface="Times New Roman" charset="0"/>
                  <a:cs typeface="Times New Roman" charset="0"/>
                </a:rPr>
                <a:t>℃</a:t>
              </a:r>
              <a:endParaRPr lang="en-US" sz="800" b="1" i="1" dirty="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25" name="テキスト ボックス 24"/>
            <p:cNvSpPr txBox="1"/>
            <p:nvPr/>
          </p:nvSpPr>
          <p:spPr>
            <a:xfrm>
              <a:off x="5393892" y="3001519"/>
              <a:ext cx="46721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b="1" i="1" dirty="0" smtClean="0">
                  <a:latin typeface="Times New Roman" charset="0"/>
                  <a:ea typeface="Times New Roman" charset="0"/>
                  <a:cs typeface="Times New Roman" charset="0"/>
                </a:rPr>
                <a:t>540 </a:t>
              </a:r>
              <a:r>
                <a:rPr lang="ja-JP" altLang="en-US" sz="800" b="1" i="1" dirty="0" smtClean="0">
                  <a:latin typeface="Times New Roman" charset="0"/>
                  <a:ea typeface="Times New Roman" charset="0"/>
                  <a:cs typeface="Times New Roman" charset="0"/>
                </a:rPr>
                <a:t>℃</a:t>
              </a:r>
              <a:endParaRPr lang="en-US" sz="800" b="1" i="1" dirty="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32" name="正方形/長方形 31"/>
            <p:cNvSpPr/>
            <p:nvPr/>
          </p:nvSpPr>
          <p:spPr>
            <a:xfrm>
              <a:off x="9636892" y="3128793"/>
              <a:ext cx="163412" cy="4571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テキスト ボックス 29"/>
            <p:cNvSpPr txBox="1"/>
            <p:nvPr/>
          </p:nvSpPr>
          <p:spPr>
            <a:xfrm>
              <a:off x="9354014" y="2991104"/>
              <a:ext cx="46721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b="1" i="1" dirty="0" smtClean="0">
                  <a:latin typeface="Times New Roman" charset="0"/>
                  <a:ea typeface="Times New Roman" charset="0"/>
                  <a:cs typeface="Times New Roman" charset="0"/>
                </a:rPr>
                <a:t>565 </a:t>
              </a:r>
              <a:r>
                <a:rPr lang="ja-JP" altLang="en-US" sz="800" b="1" i="1" dirty="0" smtClean="0">
                  <a:latin typeface="Times New Roman" charset="0"/>
                  <a:ea typeface="Times New Roman" charset="0"/>
                  <a:cs typeface="Times New Roman" charset="0"/>
                </a:rPr>
                <a:t>℃</a:t>
              </a:r>
              <a:endParaRPr lang="en-US" sz="800" b="1" i="1" dirty="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33" name="正方形/長方形 32"/>
            <p:cNvSpPr/>
            <p:nvPr/>
          </p:nvSpPr>
          <p:spPr>
            <a:xfrm>
              <a:off x="5343619" y="6561166"/>
              <a:ext cx="163412" cy="4571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正方形/長方形 33"/>
            <p:cNvSpPr/>
            <p:nvPr/>
          </p:nvSpPr>
          <p:spPr>
            <a:xfrm>
              <a:off x="7397117" y="6561166"/>
              <a:ext cx="163412" cy="4571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テキスト ボックス 34"/>
            <p:cNvSpPr txBox="1"/>
            <p:nvPr/>
          </p:nvSpPr>
          <p:spPr>
            <a:xfrm>
              <a:off x="7093315" y="6453916"/>
              <a:ext cx="46721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b="1" i="1" smtClean="0">
                  <a:latin typeface="Times New Roman" charset="0"/>
                  <a:ea typeface="Times New Roman" charset="0"/>
                  <a:cs typeface="Times New Roman" charset="0"/>
                </a:rPr>
                <a:t>565 </a:t>
              </a:r>
              <a:r>
                <a:rPr lang="ja-JP" altLang="en-US" sz="800" b="1" i="1" dirty="0" smtClean="0">
                  <a:latin typeface="Times New Roman" charset="0"/>
                  <a:ea typeface="Times New Roman" charset="0"/>
                  <a:cs typeface="Times New Roman" charset="0"/>
                </a:rPr>
                <a:t>℃</a:t>
              </a:r>
              <a:endParaRPr lang="en-US" sz="800" b="1" i="1" dirty="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36" name="正方形/長方形 35"/>
            <p:cNvSpPr/>
            <p:nvPr/>
          </p:nvSpPr>
          <p:spPr>
            <a:xfrm>
              <a:off x="7745744" y="6567426"/>
              <a:ext cx="163412" cy="4571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テキスト ボックス 36"/>
            <p:cNvSpPr txBox="1"/>
            <p:nvPr/>
          </p:nvSpPr>
          <p:spPr>
            <a:xfrm>
              <a:off x="7699310" y="6451278"/>
              <a:ext cx="46721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b="1" i="1" dirty="0" smtClean="0">
                  <a:latin typeface="Times New Roman" charset="0"/>
                  <a:ea typeface="Times New Roman" charset="0"/>
                  <a:cs typeface="Times New Roman" charset="0"/>
                </a:rPr>
                <a:t>552 </a:t>
              </a:r>
              <a:r>
                <a:rPr lang="ja-JP" altLang="en-US" sz="800" b="1" i="1" dirty="0" smtClean="0">
                  <a:latin typeface="Times New Roman" charset="0"/>
                  <a:ea typeface="Times New Roman" charset="0"/>
                  <a:cs typeface="Times New Roman" charset="0"/>
                </a:rPr>
                <a:t>℃</a:t>
              </a:r>
              <a:endParaRPr lang="en-US" sz="800" b="1" i="1" dirty="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38" name="テキスト ボックス 37"/>
            <p:cNvSpPr txBox="1"/>
            <p:nvPr/>
          </p:nvSpPr>
          <p:spPr>
            <a:xfrm>
              <a:off x="5333658" y="6453916"/>
              <a:ext cx="46721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b="1" i="1" dirty="0" smtClean="0">
                  <a:latin typeface="Times New Roman" charset="0"/>
                  <a:ea typeface="Times New Roman" charset="0"/>
                  <a:cs typeface="Times New Roman" charset="0"/>
                </a:rPr>
                <a:t>540 </a:t>
              </a:r>
              <a:r>
                <a:rPr lang="ja-JP" altLang="en-US" sz="800" b="1" i="1" dirty="0" smtClean="0">
                  <a:latin typeface="Times New Roman" charset="0"/>
                  <a:ea typeface="Times New Roman" charset="0"/>
                  <a:cs typeface="Times New Roman" charset="0"/>
                </a:rPr>
                <a:t>℃</a:t>
              </a:r>
              <a:endParaRPr lang="en-US" sz="800" b="1" i="1" dirty="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39" name="正方形/長方形 38"/>
            <p:cNvSpPr/>
            <p:nvPr/>
          </p:nvSpPr>
          <p:spPr>
            <a:xfrm>
              <a:off x="9795863" y="6574927"/>
              <a:ext cx="163412" cy="4571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テキスト ボックス 39"/>
            <p:cNvSpPr txBox="1"/>
            <p:nvPr/>
          </p:nvSpPr>
          <p:spPr>
            <a:xfrm>
              <a:off x="9549722" y="6445964"/>
              <a:ext cx="46721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b="1" i="1" smtClean="0">
                  <a:latin typeface="Times New Roman" charset="0"/>
                  <a:ea typeface="Times New Roman" charset="0"/>
                  <a:cs typeface="Times New Roman" charset="0"/>
                </a:rPr>
                <a:t>559 </a:t>
              </a:r>
              <a:r>
                <a:rPr lang="ja-JP" altLang="en-US" sz="800" b="1" i="1" dirty="0" smtClean="0">
                  <a:latin typeface="Times New Roman" charset="0"/>
                  <a:ea typeface="Times New Roman" charset="0"/>
                  <a:cs typeface="Times New Roman" charset="0"/>
                </a:rPr>
                <a:t>℃</a:t>
              </a:r>
              <a:endParaRPr lang="en-US" sz="800" b="1" i="1" dirty="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41" name="正方形/長方形 40"/>
            <p:cNvSpPr/>
            <p:nvPr/>
          </p:nvSpPr>
          <p:spPr>
            <a:xfrm>
              <a:off x="5425325" y="1460824"/>
              <a:ext cx="229628" cy="6297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正方形/長方形 41"/>
            <p:cNvSpPr/>
            <p:nvPr/>
          </p:nvSpPr>
          <p:spPr>
            <a:xfrm>
              <a:off x="7498613" y="1478076"/>
              <a:ext cx="163412" cy="4571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テキスト ボックス 42"/>
            <p:cNvSpPr txBox="1"/>
            <p:nvPr/>
          </p:nvSpPr>
          <p:spPr>
            <a:xfrm>
              <a:off x="7369341" y="1384162"/>
              <a:ext cx="60527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b="1" i="1" smtClean="0">
                  <a:latin typeface="Times New Roman" charset="0"/>
                  <a:ea typeface="Times New Roman" charset="0"/>
                  <a:cs typeface="Times New Roman" charset="0"/>
                </a:rPr>
                <a:t>5.00 m/s</a:t>
              </a:r>
              <a:endParaRPr lang="en-US" sz="800" b="1" i="1" dirty="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44" name="正方形/長方形 43"/>
            <p:cNvSpPr/>
            <p:nvPr/>
          </p:nvSpPr>
          <p:spPr>
            <a:xfrm>
              <a:off x="8020167" y="1487670"/>
              <a:ext cx="163412" cy="4571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テキスト ボックス 44"/>
            <p:cNvSpPr txBox="1"/>
            <p:nvPr/>
          </p:nvSpPr>
          <p:spPr>
            <a:xfrm>
              <a:off x="7848199" y="1385606"/>
              <a:ext cx="53575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b="1" i="1" smtClean="0">
                  <a:latin typeface="Times New Roman" charset="0"/>
                  <a:ea typeface="Times New Roman" charset="0"/>
                  <a:cs typeface="Times New Roman" charset="0"/>
                </a:rPr>
                <a:t>0.00 m/s</a:t>
              </a:r>
              <a:endParaRPr lang="en-US" sz="800" b="1" i="1" dirty="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46" name="テキスト ボックス 45"/>
            <p:cNvSpPr txBox="1"/>
            <p:nvPr/>
          </p:nvSpPr>
          <p:spPr>
            <a:xfrm>
              <a:off x="5354925" y="1379948"/>
              <a:ext cx="7389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b="1" i="1" smtClean="0">
                  <a:latin typeface="Times New Roman" charset="0"/>
                  <a:ea typeface="Times New Roman" charset="0"/>
                  <a:cs typeface="Times New Roman" charset="0"/>
                </a:rPr>
                <a:t>0.00 </a:t>
              </a:r>
              <a:r>
                <a:rPr lang="en-US" sz="800" b="1" i="1" dirty="0" smtClean="0">
                  <a:latin typeface="Times New Roman" charset="0"/>
                  <a:ea typeface="Times New Roman" charset="0"/>
                  <a:cs typeface="Times New Roman" charset="0"/>
                </a:rPr>
                <a:t>m/s</a:t>
              </a:r>
              <a:endParaRPr lang="en-US" sz="800" b="1" i="1" dirty="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47" name="正方形/長方形 46"/>
            <p:cNvSpPr/>
            <p:nvPr/>
          </p:nvSpPr>
          <p:spPr>
            <a:xfrm>
              <a:off x="9597877" y="1487894"/>
              <a:ext cx="163412" cy="4571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テキスト ボックス 47"/>
            <p:cNvSpPr txBox="1"/>
            <p:nvPr/>
          </p:nvSpPr>
          <p:spPr>
            <a:xfrm>
              <a:off x="9381906" y="1388999"/>
              <a:ext cx="58093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b="1" i="1" dirty="0" smtClean="0">
                  <a:latin typeface="Times New Roman" charset="0"/>
                  <a:ea typeface="Times New Roman" charset="0"/>
                  <a:cs typeface="Times New Roman" charset="0"/>
                </a:rPr>
                <a:t>1.90 m/s</a:t>
              </a:r>
              <a:endParaRPr lang="en-US" sz="800" b="1" i="1" dirty="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57" name="正方形/長方形 56"/>
            <p:cNvSpPr/>
            <p:nvPr/>
          </p:nvSpPr>
          <p:spPr>
            <a:xfrm>
              <a:off x="5208700" y="4583479"/>
              <a:ext cx="229628" cy="6297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正方形/長方形 57"/>
            <p:cNvSpPr/>
            <p:nvPr/>
          </p:nvSpPr>
          <p:spPr>
            <a:xfrm>
              <a:off x="7446265" y="4978709"/>
              <a:ext cx="163412" cy="4571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テキスト ボックス 58"/>
            <p:cNvSpPr txBox="1"/>
            <p:nvPr/>
          </p:nvSpPr>
          <p:spPr>
            <a:xfrm>
              <a:off x="7223065" y="4874037"/>
              <a:ext cx="60527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b="1" i="1" smtClean="0">
                  <a:latin typeface="Times New Roman" charset="0"/>
                  <a:ea typeface="Times New Roman" charset="0"/>
                  <a:cs typeface="Times New Roman" charset="0"/>
                </a:rPr>
                <a:t>5.00 m/s</a:t>
              </a:r>
              <a:endParaRPr lang="en-US" sz="800" b="1" i="1" dirty="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60" name="正方形/長方形 59"/>
            <p:cNvSpPr/>
            <p:nvPr/>
          </p:nvSpPr>
          <p:spPr>
            <a:xfrm>
              <a:off x="7759308" y="4978710"/>
              <a:ext cx="230560" cy="574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テキスト ボックス 60"/>
            <p:cNvSpPr txBox="1"/>
            <p:nvPr/>
          </p:nvSpPr>
          <p:spPr>
            <a:xfrm>
              <a:off x="7677781" y="4891498"/>
              <a:ext cx="53575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b="1" i="1" smtClean="0">
                  <a:latin typeface="Times New Roman" charset="0"/>
                  <a:ea typeface="Times New Roman" charset="0"/>
                  <a:cs typeface="Times New Roman" charset="0"/>
                </a:rPr>
                <a:t>0.00 m/s</a:t>
              </a:r>
              <a:endParaRPr lang="en-US" sz="800" b="1" i="1" dirty="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63" name="正方形/長方形 62"/>
            <p:cNvSpPr/>
            <p:nvPr/>
          </p:nvSpPr>
          <p:spPr>
            <a:xfrm>
              <a:off x="9381252" y="4610549"/>
              <a:ext cx="163412" cy="4571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正方形/長方形 64"/>
            <p:cNvSpPr/>
            <p:nvPr/>
          </p:nvSpPr>
          <p:spPr>
            <a:xfrm>
              <a:off x="5400606" y="4978710"/>
              <a:ext cx="204828" cy="4571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テキスト ボックス 61"/>
            <p:cNvSpPr txBox="1"/>
            <p:nvPr/>
          </p:nvSpPr>
          <p:spPr>
            <a:xfrm>
              <a:off x="5354925" y="4870988"/>
              <a:ext cx="73899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b="1" i="1" dirty="0" smtClean="0">
                  <a:latin typeface="Times New Roman" charset="0"/>
                  <a:ea typeface="Times New Roman" charset="0"/>
                  <a:cs typeface="Times New Roman" charset="0"/>
                </a:rPr>
                <a:t>0.00 m/s</a:t>
              </a:r>
              <a:endParaRPr lang="en-US" sz="800" b="1" i="1" dirty="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66" name="正方形/長方形 65"/>
            <p:cNvSpPr/>
            <p:nvPr/>
          </p:nvSpPr>
          <p:spPr>
            <a:xfrm>
              <a:off x="9846729" y="4978709"/>
              <a:ext cx="230560" cy="574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テキスト ボックス 63"/>
            <p:cNvSpPr txBox="1"/>
            <p:nvPr/>
          </p:nvSpPr>
          <p:spPr>
            <a:xfrm>
              <a:off x="9643272" y="4895306"/>
              <a:ext cx="58093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b="1" i="1" dirty="0">
                  <a:latin typeface="Times New Roman" charset="0"/>
                  <a:ea typeface="Times New Roman" charset="0"/>
                  <a:cs typeface="Times New Roman" charset="0"/>
                </a:rPr>
                <a:t>3</a:t>
              </a:r>
              <a:r>
                <a:rPr lang="en-US" sz="800" b="1" i="1" dirty="0" smtClean="0">
                  <a:latin typeface="Times New Roman" charset="0"/>
                  <a:ea typeface="Times New Roman" charset="0"/>
                  <a:cs typeface="Times New Roman" charset="0"/>
                </a:rPr>
                <a:t>.00 m/s</a:t>
              </a:r>
              <a:endParaRPr lang="en-US" sz="800" b="1" i="1" dirty="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97109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091" y="0"/>
            <a:ext cx="4840941" cy="6858000"/>
          </a:xfrm>
          <a:prstGeom prst="rect">
            <a:avLst/>
          </a:prstGeom>
        </p:spPr>
      </p:pic>
      <p:grpSp>
        <p:nvGrpSpPr>
          <p:cNvPr id="2" name="図形グループ 1"/>
          <p:cNvGrpSpPr/>
          <p:nvPr/>
        </p:nvGrpSpPr>
        <p:grpSpPr>
          <a:xfrm>
            <a:off x="3558707" y="484187"/>
            <a:ext cx="8174568" cy="6130926"/>
            <a:chOff x="3558707" y="484187"/>
            <a:chExt cx="8174568" cy="6130926"/>
          </a:xfrm>
        </p:grpSpPr>
        <p:pic>
          <p:nvPicPr>
            <p:cNvPr id="5" name="図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58707" y="484187"/>
              <a:ext cx="8174568" cy="6130926"/>
            </a:xfrm>
            <a:prstGeom prst="rect">
              <a:avLst/>
            </a:prstGeom>
          </p:spPr>
        </p:pic>
        <p:sp>
          <p:nvSpPr>
            <p:cNvPr id="6" name="テキスト ボックス 5"/>
            <p:cNvSpPr txBox="1"/>
            <p:nvPr/>
          </p:nvSpPr>
          <p:spPr>
            <a:xfrm>
              <a:off x="3558707" y="3275111"/>
              <a:ext cx="1374800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Arial Hebrew Scholar" charset="-79"/>
                  <a:ea typeface="Arial Hebrew Scholar" charset="-79"/>
                  <a:cs typeface="Arial Hebrew Scholar" charset="-79"/>
                </a:rPr>
                <a:t>Limit of </a:t>
              </a:r>
              <a:endParaRPr lang="en-US" sz="1400" dirty="0">
                <a:latin typeface="Arial Hebrew Scholar" charset="-79"/>
                <a:ea typeface="Arial Hebrew Scholar" charset="-79"/>
                <a:cs typeface="Arial Hebrew Scholar" charset="-79"/>
              </a:endParaRPr>
            </a:p>
            <a:p>
              <a:r>
                <a:rPr lang="en-US" sz="1400" dirty="0" smtClean="0">
                  <a:latin typeface="Arial Hebrew Scholar" charset="-79"/>
                  <a:ea typeface="Arial Hebrew Scholar" charset="-79"/>
                  <a:cs typeface="Arial Hebrew Scholar" charset="-79"/>
                </a:rPr>
                <a:t>core cover plate</a:t>
              </a:r>
              <a:endParaRPr lang="en-US" sz="1400" dirty="0">
                <a:latin typeface="Arial Hebrew Scholar" charset="-79"/>
                <a:ea typeface="Arial Hebrew Scholar" charset="-79"/>
                <a:cs typeface="Arial Hebrew Scholar" charset="-79"/>
              </a:endParaRPr>
            </a:p>
          </p:txBody>
        </p:sp>
        <p:sp>
          <p:nvSpPr>
            <p:cNvPr id="7" name="テキスト ボックス 6"/>
            <p:cNvSpPr txBox="1"/>
            <p:nvPr/>
          </p:nvSpPr>
          <p:spPr>
            <a:xfrm>
              <a:off x="7645991" y="484187"/>
              <a:ext cx="2710958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Arial Hebrew Scholar" charset="-79"/>
                  <a:ea typeface="Arial Hebrew Scholar" charset="-79"/>
                  <a:cs typeface="Arial Hebrew Scholar" charset="-79"/>
                </a:rPr>
                <a:t>S</a:t>
              </a:r>
              <a:r>
                <a:rPr lang="en-US" sz="1400" dirty="0" smtClean="0">
                  <a:latin typeface="Arial Hebrew Scholar" charset="-79"/>
                  <a:ea typeface="Arial Hebrew Scholar" charset="-79"/>
                  <a:cs typeface="Arial Hebrew Scholar" charset="-79"/>
                </a:rPr>
                <a:t>ubassemblies used for temperature measurement</a:t>
              </a:r>
              <a:endParaRPr lang="en-US" sz="1400" dirty="0">
                <a:latin typeface="Arial Hebrew Scholar" charset="-79"/>
                <a:ea typeface="Arial Hebrew Scholar" charset="-79"/>
                <a:cs typeface="Arial Hebrew Scholar" charset="-79"/>
              </a:endParaRPr>
            </a:p>
          </p:txBody>
        </p:sp>
        <p:sp>
          <p:nvSpPr>
            <p:cNvPr id="8" name="テキスト ボックス 7"/>
            <p:cNvSpPr txBox="1"/>
            <p:nvPr/>
          </p:nvSpPr>
          <p:spPr>
            <a:xfrm>
              <a:off x="8485963" y="1337705"/>
              <a:ext cx="1476744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Arial Hebrew Scholar" charset="-79"/>
                  <a:ea typeface="Arial Hebrew Scholar" charset="-79"/>
                  <a:cs typeface="Arial Hebrew Scholar" charset="-79"/>
                </a:rPr>
                <a:t>Acoustic beam</a:t>
              </a:r>
              <a:endParaRPr lang="en-US" sz="1400" dirty="0">
                <a:latin typeface="Arial Hebrew Scholar" charset="-79"/>
                <a:ea typeface="Arial Hebrew Scholar" charset="-79"/>
                <a:cs typeface="Arial Hebrew Scholar" charset="-79"/>
              </a:endParaRPr>
            </a:p>
          </p:txBody>
        </p:sp>
        <p:sp>
          <p:nvSpPr>
            <p:cNvPr id="9" name="テキスト ボックス 8"/>
            <p:cNvSpPr txBox="1"/>
            <p:nvPr/>
          </p:nvSpPr>
          <p:spPr>
            <a:xfrm>
              <a:off x="9378673" y="1925126"/>
              <a:ext cx="1977817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smtClean="0">
                  <a:latin typeface="Arial Hebrew Scholar" charset="-79"/>
                  <a:ea typeface="Arial Hebrew Scholar" charset="-79"/>
                  <a:cs typeface="Arial Hebrew Scholar" charset="-79"/>
                </a:rPr>
                <a:t>Acoustic transducer</a:t>
              </a:r>
              <a:endParaRPr lang="en-US" sz="1400" dirty="0">
                <a:latin typeface="Arial Hebrew Scholar" charset="-79"/>
                <a:ea typeface="Arial Hebrew Scholar" charset="-79"/>
                <a:cs typeface="Arial Hebrew Scholar" charset="-79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59753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/>
          <a:srcRect b="59420"/>
          <a:stretch/>
        </p:blipFill>
        <p:spPr>
          <a:xfrm>
            <a:off x="955368" y="1603513"/>
            <a:ext cx="8841186" cy="4240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424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図形グループ 9"/>
          <p:cNvGrpSpPr/>
          <p:nvPr/>
        </p:nvGrpSpPr>
        <p:grpSpPr>
          <a:xfrm>
            <a:off x="571500" y="1053358"/>
            <a:ext cx="10223500" cy="4183249"/>
            <a:chOff x="571500" y="1040658"/>
            <a:chExt cx="10223500" cy="4183249"/>
          </a:xfrm>
        </p:grpSpPr>
        <p:pic>
          <p:nvPicPr>
            <p:cNvPr id="4" name="図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1500" y="1040658"/>
              <a:ext cx="4406900" cy="3852017"/>
            </a:xfrm>
            <a:prstGeom prst="rect">
              <a:avLst/>
            </a:prstGeom>
          </p:spPr>
        </p:pic>
        <p:pic>
          <p:nvPicPr>
            <p:cNvPr id="5" name="図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83200" y="1057275"/>
              <a:ext cx="5511800" cy="3835400"/>
            </a:xfrm>
            <a:prstGeom prst="rect">
              <a:avLst/>
            </a:prstGeom>
          </p:spPr>
        </p:pic>
        <p:sp>
          <p:nvSpPr>
            <p:cNvPr id="6" name="テキスト ボックス 5"/>
            <p:cNvSpPr txBox="1"/>
            <p:nvPr/>
          </p:nvSpPr>
          <p:spPr>
            <a:xfrm>
              <a:off x="5880100" y="4854575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smtClean="0">
                  <a:latin typeface="Times New Roman" charset="0"/>
                  <a:ea typeface="Times New Roman" charset="0"/>
                  <a:cs typeface="Times New Roman" charset="0"/>
                </a:rPr>
                <a:t>DNS</a:t>
              </a:r>
              <a:endParaRPr lang="en-US" b="1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7" name="テキスト ボックス 6"/>
            <p:cNvSpPr txBox="1"/>
            <p:nvPr/>
          </p:nvSpPr>
          <p:spPr>
            <a:xfrm>
              <a:off x="7728758" y="4854575"/>
              <a:ext cx="6206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smtClean="0">
                  <a:latin typeface="Times New Roman" charset="0"/>
                  <a:ea typeface="Times New Roman" charset="0"/>
                  <a:cs typeface="Times New Roman" charset="0"/>
                </a:rPr>
                <a:t>LES</a:t>
              </a:r>
              <a:endParaRPr lang="en-US" b="1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8" name="テキスト ボックス 7"/>
            <p:cNvSpPr txBox="1"/>
            <p:nvPr/>
          </p:nvSpPr>
          <p:spPr>
            <a:xfrm>
              <a:off x="9460131" y="4854575"/>
              <a:ext cx="8130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latin typeface="Times New Roman" charset="0"/>
                  <a:ea typeface="Times New Roman" charset="0"/>
                  <a:cs typeface="Times New Roman" charset="0"/>
                </a:rPr>
                <a:t>RANS</a:t>
              </a:r>
              <a:endParaRPr lang="en-US" b="1" dirty="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225774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図形グループ 11"/>
          <p:cNvGrpSpPr/>
          <p:nvPr/>
        </p:nvGrpSpPr>
        <p:grpSpPr>
          <a:xfrm>
            <a:off x="1219846" y="0"/>
            <a:ext cx="9752308" cy="6858000"/>
            <a:chOff x="1219846" y="0"/>
            <a:chExt cx="9752308" cy="6858000"/>
          </a:xfrm>
        </p:grpSpPr>
        <p:pic>
          <p:nvPicPr>
            <p:cNvPr id="4" name="図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19846" y="0"/>
              <a:ext cx="9752308" cy="6858000"/>
            </a:xfrm>
            <a:prstGeom prst="rect">
              <a:avLst/>
            </a:prstGeom>
          </p:spPr>
        </p:pic>
        <p:pic>
          <p:nvPicPr>
            <p:cNvPr id="11" name="図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15578" y="840117"/>
              <a:ext cx="3575050" cy="410925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786488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057" y="0"/>
            <a:ext cx="98178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898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テキスト ボックス 5"/>
          <p:cNvSpPr txBox="1"/>
          <p:nvPr/>
        </p:nvSpPr>
        <p:spPr>
          <a:xfrm>
            <a:off x="2102757" y="7216078"/>
            <a:ext cx="1832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kobayashi</a:t>
            </a:r>
            <a:r>
              <a:rPr lang="en-US" dirty="0" smtClean="0"/>
              <a:t> 2015</a:t>
            </a:r>
            <a:endParaRPr lang="en-US" dirty="0"/>
          </a:p>
        </p:txBody>
      </p:sp>
      <p:grpSp>
        <p:nvGrpSpPr>
          <p:cNvPr id="16" name="図形グループ 15"/>
          <p:cNvGrpSpPr/>
          <p:nvPr/>
        </p:nvGrpSpPr>
        <p:grpSpPr>
          <a:xfrm>
            <a:off x="1925199" y="717213"/>
            <a:ext cx="8998003" cy="6073802"/>
            <a:chOff x="952742" y="2110585"/>
            <a:chExt cx="8998003" cy="6073802"/>
          </a:xfrm>
        </p:grpSpPr>
        <p:pic>
          <p:nvPicPr>
            <p:cNvPr id="4" name="図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75507" y="2638370"/>
              <a:ext cx="4362450" cy="3099883"/>
            </a:xfrm>
            <a:prstGeom prst="rect">
              <a:avLst/>
            </a:prstGeom>
          </p:spPr>
        </p:pic>
        <p:pic>
          <p:nvPicPr>
            <p:cNvPr id="7" name="図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28353" y="6201974"/>
              <a:ext cx="7739203" cy="1982413"/>
            </a:xfrm>
            <a:prstGeom prst="rect">
              <a:avLst/>
            </a:prstGeom>
          </p:spPr>
        </p:pic>
        <p:sp>
          <p:nvSpPr>
            <p:cNvPr id="9" name="テキスト ボックス 8"/>
            <p:cNvSpPr txBox="1"/>
            <p:nvPr/>
          </p:nvSpPr>
          <p:spPr>
            <a:xfrm>
              <a:off x="958353" y="6001919"/>
              <a:ext cx="4700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 smtClean="0">
                  <a:latin typeface="Arial Hebrew Scholar" charset="-79"/>
                  <a:ea typeface="Arial Hebrew Scholar" charset="-79"/>
                  <a:cs typeface="Arial Hebrew Scholar" charset="-79"/>
                </a:rPr>
                <a:t>(B)</a:t>
              </a:r>
              <a:endParaRPr lang="en-US" sz="2000" b="1" dirty="0">
                <a:latin typeface="Arial Hebrew Scholar" charset="-79"/>
                <a:ea typeface="Arial Hebrew Scholar" charset="-79"/>
                <a:cs typeface="Arial Hebrew Scholar" charset="-79"/>
              </a:endParaRPr>
            </a:p>
          </p:txBody>
        </p:sp>
        <p:sp>
          <p:nvSpPr>
            <p:cNvPr id="10" name="テキスト ボックス 9"/>
            <p:cNvSpPr txBox="1"/>
            <p:nvPr/>
          </p:nvSpPr>
          <p:spPr>
            <a:xfrm>
              <a:off x="952742" y="2238260"/>
              <a:ext cx="48122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 smtClean="0">
                  <a:latin typeface="Arial Hebrew Scholar" charset="-79"/>
                  <a:ea typeface="Arial Hebrew Scholar" charset="-79"/>
                  <a:cs typeface="Arial Hebrew Scholar" charset="-79"/>
                </a:rPr>
                <a:t>(A)</a:t>
              </a:r>
              <a:endParaRPr lang="en-US" sz="2000" b="1" dirty="0">
                <a:latin typeface="Arial Hebrew Scholar" charset="-79"/>
                <a:ea typeface="Arial Hebrew Scholar" charset="-79"/>
                <a:cs typeface="Arial Hebrew Scholar" charset="-79"/>
              </a:endParaRPr>
            </a:p>
          </p:txBody>
        </p:sp>
        <p:sp>
          <p:nvSpPr>
            <p:cNvPr id="11" name="テキスト ボックス 10"/>
            <p:cNvSpPr txBox="1"/>
            <p:nvPr/>
          </p:nvSpPr>
          <p:spPr>
            <a:xfrm>
              <a:off x="5397226" y="2238260"/>
              <a:ext cx="46198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 smtClean="0">
                  <a:latin typeface="Arial Hebrew Scholar" charset="-79"/>
                  <a:ea typeface="Arial Hebrew Scholar" charset="-79"/>
                  <a:cs typeface="Arial Hebrew Scholar" charset="-79"/>
                </a:rPr>
                <a:t>(C)</a:t>
              </a:r>
              <a:endParaRPr lang="en-US" sz="2000" b="1" dirty="0">
                <a:latin typeface="Arial Hebrew Scholar" charset="-79"/>
                <a:ea typeface="Arial Hebrew Scholar" charset="-79"/>
                <a:cs typeface="Arial Hebrew Scholar" charset="-79"/>
              </a:endParaRPr>
            </a:p>
          </p:txBody>
        </p:sp>
        <p:pic>
          <p:nvPicPr>
            <p:cNvPr id="13" name="図 1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78448" y="2110585"/>
              <a:ext cx="2950269" cy="3910998"/>
            </a:xfrm>
            <a:prstGeom prst="rect">
              <a:avLst/>
            </a:prstGeom>
          </p:spPr>
        </p:pic>
        <p:pic>
          <p:nvPicPr>
            <p:cNvPr id="14" name="図 1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031674" y="2578379"/>
              <a:ext cx="919071" cy="2975409"/>
            </a:xfrm>
            <a:prstGeom prst="rect">
              <a:avLst/>
            </a:prstGeom>
          </p:spPr>
        </p:pic>
        <p:sp>
          <p:nvSpPr>
            <p:cNvPr id="15" name="テキスト ボックス 14"/>
            <p:cNvSpPr txBox="1"/>
            <p:nvPr/>
          </p:nvSpPr>
          <p:spPr>
            <a:xfrm>
              <a:off x="8828717" y="2238260"/>
              <a:ext cx="4876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 smtClean="0">
                  <a:latin typeface="Arial Hebrew Scholar" charset="-79"/>
                  <a:ea typeface="Arial Hebrew Scholar" charset="-79"/>
                  <a:cs typeface="Arial Hebrew Scholar" charset="-79"/>
                </a:rPr>
                <a:t>(D)</a:t>
              </a:r>
              <a:endParaRPr lang="en-US" sz="2000" b="1" dirty="0">
                <a:latin typeface="Arial Hebrew Scholar" charset="-79"/>
                <a:ea typeface="Arial Hebrew Scholar" charset="-79"/>
                <a:cs typeface="Arial Hebrew Scholar" charset="-79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364662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図形グループ 1"/>
          <p:cNvGrpSpPr/>
          <p:nvPr/>
        </p:nvGrpSpPr>
        <p:grpSpPr>
          <a:xfrm>
            <a:off x="229005" y="0"/>
            <a:ext cx="7631618" cy="9914935"/>
            <a:chOff x="229005" y="0"/>
            <a:chExt cx="7631618" cy="9914935"/>
          </a:xfrm>
        </p:grpSpPr>
        <p:grpSp>
          <p:nvGrpSpPr>
            <p:cNvPr id="18" name="図形グループ 17"/>
            <p:cNvGrpSpPr/>
            <p:nvPr/>
          </p:nvGrpSpPr>
          <p:grpSpPr>
            <a:xfrm>
              <a:off x="229005" y="0"/>
              <a:ext cx="7571557" cy="9914935"/>
              <a:chOff x="-48581" y="-78533"/>
              <a:chExt cx="7571557" cy="9914935"/>
            </a:xfrm>
          </p:grpSpPr>
          <p:grpSp>
            <p:nvGrpSpPr>
              <p:cNvPr id="12" name="図形グループ 11"/>
              <p:cNvGrpSpPr/>
              <p:nvPr/>
            </p:nvGrpSpPr>
            <p:grpSpPr>
              <a:xfrm>
                <a:off x="-11518" y="-78533"/>
                <a:ext cx="7534494" cy="6768219"/>
                <a:chOff x="-11518" y="-78533"/>
                <a:chExt cx="7534494" cy="6768219"/>
              </a:xfrm>
            </p:grpSpPr>
            <p:pic>
              <p:nvPicPr>
                <p:cNvPr id="4" name="図 3"/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02782" y="172660"/>
                  <a:ext cx="2620963" cy="3108154"/>
                </a:xfrm>
                <a:prstGeom prst="rect">
                  <a:avLst/>
                </a:prstGeom>
              </p:spPr>
            </p:pic>
            <p:pic>
              <p:nvPicPr>
                <p:cNvPr id="6" name="図 5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940827" y="342314"/>
                  <a:ext cx="3974498" cy="2768845"/>
                </a:xfrm>
                <a:prstGeom prst="rect">
                  <a:avLst/>
                </a:prstGeom>
              </p:spPr>
            </p:pic>
            <p:pic>
              <p:nvPicPr>
                <p:cNvPr id="7" name="図 6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02782" y="3549813"/>
                  <a:ext cx="2723745" cy="3139873"/>
                </a:xfrm>
                <a:prstGeom prst="rect">
                  <a:avLst/>
                </a:prstGeom>
              </p:spPr>
            </p:pic>
            <p:pic>
              <p:nvPicPr>
                <p:cNvPr id="8" name="図 7"/>
                <p:cNvPicPr>
                  <a:picLocks noChangeAspect="1"/>
                </p:cNvPicPr>
                <p:nvPr/>
              </p:nvPicPr>
              <p:blipFill rotWithShape="1">
                <a:blip r:embed="rId5"/>
                <a:srcRect t="2346"/>
                <a:stretch/>
              </p:blipFill>
              <p:spPr>
                <a:xfrm>
                  <a:off x="2940827" y="3745522"/>
                  <a:ext cx="3995507" cy="2816119"/>
                </a:xfrm>
                <a:prstGeom prst="rect">
                  <a:avLst/>
                </a:prstGeom>
              </p:spPr>
            </p:pic>
            <p:cxnSp>
              <p:nvCxnSpPr>
                <p:cNvPr id="9" name="直線コネクタ 8"/>
                <p:cNvCxnSpPr/>
                <p:nvPr/>
              </p:nvCxnSpPr>
              <p:spPr>
                <a:xfrm>
                  <a:off x="-11518" y="3280814"/>
                  <a:ext cx="7534494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dash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" name="テキスト ボックス 9"/>
                <p:cNvSpPr txBox="1"/>
                <p:nvPr/>
              </p:nvSpPr>
              <p:spPr>
                <a:xfrm>
                  <a:off x="-296" y="3333849"/>
                  <a:ext cx="470000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b="1" dirty="0" smtClean="0">
                      <a:latin typeface="Arial Hebrew Scholar" charset="-79"/>
                      <a:ea typeface="Arial Hebrew Scholar" charset="-79"/>
                      <a:cs typeface="Arial Hebrew Scholar" charset="-79"/>
                    </a:rPr>
                    <a:t>(B)</a:t>
                  </a:r>
                  <a:endParaRPr lang="en-US" sz="2000" b="1" dirty="0">
                    <a:latin typeface="Arial Hebrew Scholar" charset="-79"/>
                    <a:ea typeface="Arial Hebrew Scholar" charset="-79"/>
                    <a:cs typeface="Arial Hebrew Scholar" charset="-79"/>
                  </a:endParaRPr>
                </a:p>
              </p:txBody>
            </p:sp>
            <p:sp>
              <p:nvSpPr>
                <p:cNvPr id="11" name="テキスト ボックス 10"/>
                <p:cNvSpPr txBox="1"/>
                <p:nvPr/>
              </p:nvSpPr>
              <p:spPr>
                <a:xfrm>
                  <a:off x="-11518" y="-78533"/>
                  <a:ext cx="481222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b="1" dirty="0" smtClean="0">
                      <a:latin typeface="Arial Hebrew Scholar" charset="-79"/>
                      <a:ea typeface="Arial Hebrew Scholar" charset="-79"/>
                      <a:cs typeface="Arial Hebrew Scholar" charset="-79"/>
                    </a:rPr>
                    <a:t>(A)</a:t>
                  </a:r>
                  <a:endParaRPr lang="en-US" sz="2000" b="1" dirty="0">
                    <a:latin typeface="Arial Hebrew Scholar" charset="-79"/>
                    <a:ea typeface="Arial Hebrew Scholar" charset="-79"/>
                    <a:cs typeface="Arial Hebrew Scholar" charset="-79"/>
                  </a:endParaRPr>
                </a:p>
              </p:txBody>
            </p:sp>
          </p:grpSp>
          <p:pic>
            <p:nvPicPr>
              <p:cNvPr id="13" name="図 12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978528" y="6967803"/>
                <a:ext cx="4078484" cy="2868599"/>
              </a:xfrm>
              <a:prstGeom prst="rect">
                <a:avLst/>
              </a:prstGeom>
            </p:spPr>
          </p:pic>
          <p:pic>
            <p:nvPicPr>
              <p:cNvPr id="14" name="図 13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48581" y="7072608"/>
                <a:ext cx="2875108" cy="2763794"/>
              </a:xfrm>
              <a:prstGeom prst="rect">
                <a:avLst/>
              </a:prstGeom>
            </p:spPr>
          </p:pic>
          <p:sp>
            <p:nvSpPr>
              <p:cNvPr id="16" name="テキスト ボックス 15"/>
              <p:cNvSpPr txBox="1"/>
              <p:nvPr/>
            </p:nvSpPr>
            <p:spPr>
              <a:xfrm>
                <a:off x="3328156" y="6871413"/>
                <a:ext cx="48763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1" dirty="0" smtClean="0">
                    <a:latin typeface="Arial Hebrew Scholar" charset="-79"/>
                    <a:ea typeface="Arial Hebrew Scholar" charset="-79"/>
                    <a:cs typeface="Arial Hebrew Scholar" charset="-79"/>
                  </a:rPr>
                  <a:t>(D)</a:t>
                </a:r>
                <a:endParaRPr lang="en-US" sz="2000" b="1" dirty="0">
                  <a:latin typeface="Arial Hebrew Scholar" charset="-79"/>
                  <a:ea typeface="Arial Hebrew Scholar" charset="-79"/>
                  <a:cs typeface="Arial Hebrew Scholar" charset="-79"/>
                </a:endParaRPr>
              </a:p>
            </p:txBody>
          </p:sp>
          <p:sp>
            <p:nvSpPr>
              <p:cNvPr id="17" name="テキスト ボックス 16"/>
              <p:cNvSpPr txBox="1"/>
              <p:nvPr/>
            </p:nvSpPr>
            <p:spPr>
              <a:xfrm>
                <a:off x="103420" y="6780549"/>
                <a:ext cx="46198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1" dirty="0" smtClean="0">
                    <a:latin typeface="Arial Hebrew Scholar" charset="-79"/>
                    <a:ea typeface="Arial Hebrew Scholar" charset="-79"/>
                    <a:cs typeface="Arial Hebrew Scholar" charset="-79"/>
                  </a:rPr>
                  <a:t>(C)</a:t>
                </a:r>
                <a:endParaRPr lang="en-US" sz="2000" b="1" dirty="0">
                  <a:latin typeface="Arial Hebrew Scholar" charset="-79"/>
                  <a:ea typeface="Arial Hebrew Scholar" charset="-79"/>
                  <a:cs typeface="Arial Hebrew Scholar" charset="-79"/>
                </a:endParaRPr>
              </a:p>
            </p:txBody>
          </p:sp>
        </p:grpSp>
        <p:cxnSp>
          <p:nvCxnSpPr>
            <p:cNvPr id="15" name="直線コネクタ 14"/>
            <p:cNvCxnSpPr/>
            <p:nvPr/>
          </p:nvCxnSpPr>
          <p:spPr>
            <a:xfrm>
              <a:off x="326129" y="6805068"/>
              <a:ext cx="7534494" cy="0"/>
            </a:xfrm>
            <a:prstGeom prst="line">
              <a:avLst/>
            </a:prstGeom>
            <a:ln>
              <a:solidFill>
                <a:schemeClr val="tx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119073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図形グループ 13"/>
          <p:cNvGrpSpPr/>
          <p:nvPr/>
        </p:nvGrpSpPr>
        <p:grpSpPr>
          <a:xfrm>
            <a:off x="584238" y="218386"/>
            <a:ext cx="10633933" cy="6657543"/>
            <a:chOff x="584238" y="200457"/>
            <a:chExt cx="10633933" cy="6657543"/>
          </a:xfrm>
        </p:grpSpPr>
        <p:pic>
          <p:nvPicPr>
            <p:cNvPr id="5" name="図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5938"/>
            <a:stretch/>
          </p:blipFill>
          <p:spPr>
            <a:xfrm>
              <a:off x="928141" y="308032"/>
              <a:ext cx="4821557" cy="3081270"/>
            </a:xfrm>
            <a:prstGeom prst="rect">
              <a:avLst/>
            </a:prstGeom>
          </p:spPr>
        </p:pic>
        <p:pic>
          <p:nvPicPr>
            <p:cNvPr id="7" name="図 6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2321"/>
            <a:stretch/>
          </p:blipFill>
          <p:spPr>
            <a:xfrm>
              <a:off x="5660053" y="200457"/>
              <a:ext cx="5558118" cy="3135057"/>
            </a:xfrm>
            <a:prstGeom prst="rect">
              <a:avLst/>
            </a:prstGeom>
          </p:spPr>
        </p:pic>
        <p:pic>
          <p:nvPicPr>
            <p:cNvPr id="8" name="図 7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5799"/>
            <a:stretch/>
          </p:blipFill>
          <p:spPr>
            <a:xfrm>
              <a:off x="584238" y="3389302"/>
              <a:ext cx="5165460" cy="3468698"/>
            </a:xfrm>
            <a:prstGeom prst="rect">
              <a:avLst/>
            </a:prstGeom>
          </p:spPr>
        </p:pic>
        <p:sp>
          <p:nvSpPr>
            <p:cNvPr id="10" name="テキスト ボックス 9"/>
            <p:cNvSpPr txBox="1"/>
            <p:nvPr/>
          </p:nvSpPr>
          <p:spPr>
            <a:xfrm>
              <a:off x="5514698" y="251009"/>
              <a:ext cx="4700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 smtClean="0">
                  <a:latin typeface="Arial Hebrew Scholar" charset="-79"/>
                  <a:ea typeface="Arial Hebrew Scholar" charset="-79"/>
                  <a:cs typeface="Arial Hebrew Scholar" charset="-79"/>
                </a:rPr>
                <a:t>(B)</a:t>
              </a:r>
              <a:endParaRPr lang="en-US" sz="2000" b="1" dirty="0">
                <a:latin typeface="Arial Hebrew Scholar" charset="-79"/>
                <a:ea typeface="Arial Hebrew Scholar" charset="-79"/>
                <a:cs typeface="Arial Hebrew Scholar" charset="-79"/>
              </a:endParaRPr>
            </a:p>
          </p:txBody>
        </p:sp>
        <p:sp>
          <p:nvSpPr>
            <p:cNvPr id="11" name="テキスト ボックス 10"/>
            <p:cNvSpPr txBox="1"/>
            <p:nvPr/>
          </p:nvSpPr>
          <p:spPr>
            <a:xfrm>
              <a:off x="681919" y="254245"/>
              <a:ext cx="48122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 smtClean="0">
                  <a:latin typeface="Arial Hebrew Scholar" charset="-79"/>
                  <a:ea typeface="Arial Hebrew Scholar" charset="-79"/>
                  <a:cs typeface="Arial Hebrew Scholar" charset="-79"/>
                </a:rPr>
                <a:t>(A)</a:t>
              </a:r>
              <a:endParaRPr lang="en-US" sz="2000" b="1" dirty="0">
                <a:latin typeface="Arial Hebrew Scholar" charset="-79"/>
                <a:ea typeface="Arial Hebrew Scholar" charset="-79"/>
                <a:cs typeface="Arial Hebrew Scholar" charset="-79"/>
              </a:endParaRPr>
            </a:p>
          </p:txBody>
        </p:sp>
        <p:sp>
          <p:nvSpPr>
            <p:cNvPr id="12" name="テキスト ボックス 11"/>
            <p:cNvSpPr txBox="1"/>
            <p:nvPr/>
          </p:nvSpPr>
          <p:spPr>
            <a:xfrm>
              <a:off x="701155" y="3446325"/>
              <a:ext cx="46198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 smtClean="0">
                  <a:latin typeface="Arial Hebrew Scholar" charset="-79"/>
                  <a:ea typeface="Arial Hebrew Scholar" charset="-79"/>
                  <a:cs typeface="Arial Hebrew Scholar" charset="-79"/>
                </a:rPr>
                <a:t>(C)</a:t>
              </a:r>
              <a:endParaRPr lang="en-US" sz="2000" b="1" dirty="0">
                <a:latin typeface="Arial Hebrew Scholar" charset="-79"/>
                <a:ea typeface="Arial Hebrew Scholar" charset="-79"/>
                <a:cs typeface="Arial Hebrew Scholar" charset="-79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821509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036" y="83128"/>
            <a:ext cx="4113508" cy="6858000"/>
          </a:xfrm>
          <a:prstGeom prst="rect">
            <a:avLst/>
          </a:prstGeom>
        </p:spPr>
      </p:pic>
      <p:grpSp>
        <p:nvGrpSpPr>
          <p:cNvPr id="8" name="図形グループ 7"/>
          <p:cNvGrpSpPr/>
          <p:nvPr/>
        </p:nvGrpSpPr>
        <p:grpSpPr>
          <a:xfrm>
            <a:off x="916036" y="-23750"/>
            <a:ext cx="8920451" cy="6858000"/>
            <a:chOff x="916036" y="-23750"/>
            <a:chExt cx="8920451" cy="6858000"/>
          </a:xfrm>
        </p:grpSpPr>
        <p:pic>
          <p:nvPicPr>
            <p:cNvPr id="7" name="図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29500" y="549801"/>
              <a:ext cx="5106987" cy="5710898"/>
            </a:xfrm>
            <a:prstGeom prst="rect">
              <a:avLst/>
            </a:prstGeom>
          </p:spPr>
        </p:pic>
        <p:pic>
          <p:nvPicPr>
            <p:cNvPr id="5" name="図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16036" y="-23750"/>
              <a:ext cx="4113508" cy="685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26823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図形グループ 27"/>
          <p:cNvGrpSpPr/>
          <p:nvPr/>
        </p:nvGrpSpPr>
        <p:grpSpPr>
          <a:xfrm>
            <a:off x="199990" y="1339820"/>
            <a:ext cx="11768961" cy="4337182"/>
            <a:chOff x="199990" y="1339820"/>
            <a:chExt cx="11768961" cy="4337182"/>
          </a:xfrm>
        </p:grpSpPr>
        <p:grpSp>
          <p:nvGrpSpPr>
            <p:cNvPr id="14" name="図形グループ 13"/>
            <p:cNvGrpSpPr/>
            <p:nvPr/>
          </p:nvGrpSpPr>
          <p:grpSpPr>
            <a:xfrm>
              <a:off x="291728" y="1339820"/>
              <a:ext cx="11677223" cy="4336585"/>
              <a:chOff x="291728" y="1339820"/>
              <a:chExt cx="11677223" cy="4336585"/>
            </a:xfrm>
          </p:grpSpPr>
          <p:pic>
            <p:nvPicPr>
              <p:cNvPr id="4" name="図 3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809053" y="1722718"/>
                <a:ext cx="5159898" cy="2985994"/>
              </a:xfrm>
              <a:prstGeom prst="rect">
                <a:avLst/>
              </a:prstGeom>
            </p:spPr>
          </p:pic>
          <p:pic>
            <p:nvPicPr>
              <p:cNvPr id="5" name="図 4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91728" y="1722718"/>
                <a:ext cx="3289300" cy="3771900"/>
              </a:xfrm>
              <a:prstGeom prst="rect">
                <a:avLst/>
              </a:prstGeom>
            </p:spPr>
          </p:pic>
          <p:pic>
            <p:nvPicPr>
              <p:cNvPr id="6" name="図 5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81028" y="1590115"/>
                <a:ext cx="3276600" cy="3251200"/>
              </a:xfrm>
              <a:prstGeom prst="rect">
                <a:avLst/>
              </a:prstGeom>
            </p:spPr>
          </p:pic>
          <p:cxnSp>
            <p:nvCxnSpPr>
              <p:cNvPr id="7" name="直線コネクタ 6"/>
              <p:cNvCxnSpPr/>
              <p:nvPr/>
            </p:nvCxnSpPr>
            <p:spPr>
              <a:xfrm>
                <a:off x="6846578" y="1590115"/>
                <a:ext cx="0" cy="408629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テキスト ボックス 7"/>
              <p:cNvSpPr txBox="1"/>
              <p:nvPr/>
            </p:nvSpPr>
            <p:spPr>
              <a:xfrm>
                <a:off x="7119386" y="1339820"/>
                <a:ext cx="47000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1" dirty="0" smtClean="0">
                    <a:latin typeface="Arial Hebrew Scholar" charset="-79"/>
                    <a:ea typeface="Arial Hebrew Scholar" charset="-79"/>
                    <a:cs typeface="Arial Hebrew Scholar" charset="-79"/>
                  </a:rPr>
                  <a:t>(B)</a:t>
                </a:r>
                <a:endParaRPr lang="en-US" sz="2000" b="1" dirty="0">
                  <a:latin typeface="Arial Hebrew Scholar" charset="-79"/>
                  <a:ea typeface="Arial Hebrew Scholar" charset="-79"/>
                  <a:cs typeface="Arial Hebrew Scholar" charset="-79"/>
                </a:endParaRPr>
              </a:p>
            </p:txBody>
          </p:sp>
          <p:sp>
            <p:nvSpPr>
              <p:cNvPr id="9" name="テキスト ボックス 8"/>
              <p:cNvSpPr txBox="1"/>
              <p:nvPr/>
            </p:nvSpPr>
            <p:spPr>
              <a:xfrm>
                <a:off x="291728" y="1339820"/>
                <a:ext cx="48122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1" dirty="0" smtClean="0">
                    <a:latin typeface="Arial Hebrew Scholar" charset="-79"/>
                    <a:ea typeface="Arial Hebrew Scholar" charset="-79"/>
                    <a:cs typeface="Arial Hebrew Scholar" charset="-79"/>
                  </a:rPr>
                  <a:t>(A)</a:t>
                </a:r>
                <a:endParaRPr lang="en-US" sz="2000" b="1" dirty="0">
                  <a:latin typeface="Arial Hebrew Scholar" charset="-79"/>
                  <a:ea typeface="Arial Hebrew Scholar" charset="-79"/>
                  <a:cs typeface="Arial Hebrew Scholar" charset="-79"/>
                </a:endParaRPr>
              </a:p>
            </p:txBody>
          </p:sp>
        </p:grpSp>
        <p:sp>
          <p:nvSpPr>
            <p:cNvPr id="2" name="テキスト ボックス 1"/>
            <p:cNvSpPr txBox="1"/>
            <p:nvPr/>
          </p:nvSpPr>
          <p:spPr>
            <a:xfrm>
              <a:off x="1084533" y="1419458"/>
              <a:ext cx="1829475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mtClean="0">
                  <a:latin typeface="Times New Roman" charset="0"/>
                  <a:ea typeface="Times New Roman" charset="0"/>
                  <a:cs typeface="Times New Roman" charset="0"/>
                </a:rPr>
                <a:t>Temperature field</a:t>
              </a:r>
              <a:endParaRPr lang="en-US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10" name="テキスト ボックス 9"/>
            <p:cNvSpPr txBox="1"/>
            <p:nvPr/>
          </p:nvSpPr>
          <p:spPr>
            <a:xfrm>
              <a:off x="4497151" y="1404069"/>
              <a:ext cx="1435265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Times New Roman" charset="0"/>
                  <a:ea typeface="Times New Roman" charset="0"/>
                  <a:cs typeface="Times New Roman" charset="0"/>
                </a:rPr>
                <a:t>Velocity field</a:t>
              </a:r>
              <a:endParaRPr lang="en-US" dirty="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11" name="テキスト ボックス 10"/>
            <p:cNvSpPr txBox="1"/>
            <p:nvPr/>
          </p:nvSpPr>
          <p:spPr>
            <a:xfrm>
              <a:off x="8639339" y="1388680"/>
              <a:ext cx="2005677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Times New Roman" charset="0"/>
                  <a:ea typeface="Times New Roman" charset="0"/>
                  <a:cs typeface="Times New Roman" charset="0"/>
                </a:rPr>
                <a:t>Sound celerity field</a:t>
              </a:r>
              <a:endParaRPr lang="en-US" dirty="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17" name="テキスト ボックス 16"/>
            <p:cNvSpPr txBox="1"/>
            <p:nvPr/>
          </p:nvSpPr>
          <p:spPr>
            <a:xfrm rot="16200000">
              <a:off x="42895" y="3054581"/>
              <a:ext cx="652743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r"/>
              <a:r>
                <a:rPr lang="en-US" sz="1600" dirty="0">
                  <a:latin typeface="Times New Roman" charset="0"/>
                  <a:ea typeface="Times New Roman" charset="0"/>
                  <a:cs typeface="Times New Roman" charset="0"/>
                </a:rPr>
                <a:t>1</a:t>
              </a:r>
              <a:r>
                <a:rPr lang="en-US" sz="1600" dirty="0" smtClean="0">
                  <a:latin typeface="Times New Roman" charset="0"/>
                  <a:ea typeface="Times New Roman" charset="0"/>
                  <a:cs typeface="Times New Roman" charset="0"/>
                </a:rPr>
                <a:t>.0 m</a:t>
              </a:r>
              <a:endParaRPr lang="en-US" sz="1600" dirty="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19" name="テキスト ボックス 18"/>
            <p:cNvSpPr txBox="1"/>
            <p:nvPr/>
          </p:nvSpPr>
          <p:spPr>
            <a:xfrm>
              <a:off x="1710996" y="4684938"/>
              <a:ext cx="652743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r"/>
              <a:r>
                <a:rPr lang="en-US" sz="1600" dirty="0">
                  <a:latin typeface="Times New Roman" charset="0"/>
                  <a:ea typeface="Times New Roman" charset="0"/>
                  <a:cs typeface="Times New Roman" charset="0"/>
                </a:rPr>
                <a:t>1</a:t>
              </a:r>
              <a:r>
                <a:rPr lang="en-US" sz="1600" dirty="0" smtClean="0">
                  <a:latin typeface="Times New Roman" charset="0"/>
                  <a:ea typeface="Times New Roman" charset="0"/>
                  <a:cs typeface="Times New Roman" charset="0"/>
                </a:rPr>
                <a:t>.0 m</a:t>
              </a:r>
              <a:endParaRPr lang="en-US" sz="1600" dirty="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21" name="テキスト ボックス 20"/>
            <p:cNvSpPr txBox="1"/>
            <p:nvPr/>
          </p:nvSpPr>
          <p:spPr>
            <a:xfrm rot="16200000">
              <a:off x="3336017" y="3022752"/>
              <a:ext cx="698406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600" smtClean="0">
                  <a:latin typeface="Times New Roman" charset="0"/>
                  <a:ea typeface="Times New Roman" charset="0"/>
                  <a:cs typeface="Times New Roman" charset="0"/>
                </a:rPr>
                <a:t>1.0 m</a:t>
              </a:r>
              <a:endParaRPr lang="en-US" sz="1600" dirty="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23" name="テキスト ボックス 22"/>
            <p:cNvSpPr txBox="1"/>
            <p:nvPr/>
          </p:nvSpPr>
          <p:spPr>
            <a:xfrm>
              <a:off x="4919953" y="4688807"/>
              <a:ext cx="652743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r"/>
              <a:r>
                <a:rPr lang="en-US" sz="1600" dirty="0">
                  <a:latin typeface="Times New Roman" charset="0"/>
                  <a:ea typeface="Times New Roman" charset="0"/>
                  <a:cs typeface="Times New Roman" charset="0"/>
                </a:rPr>
                <a:t>1</a:t>
              </a:r>
              <a:r>
                <a:rPr lang="en-US" sz="1600" dirty="0" smtClean="0">
                  <a:latin typeface="Times New Roman" charset="0"/>
                  <a:ea typeface="Times New Roman" charset="0"/>
                  <a:cs typeface="Times New Roman" charset="0"/>
                </a:rPr>
                <a:t>.0 m</a:t>
              </a:r>
              <a:endParaRPr lang="en-US" sz="1600" dirty="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27" name="テキスト ボックス 26"/>
            <p:cNvSpPr txBox="1"/>
            <p:nvPr/>
          </p:nvSpPr>
          <p:spPr>
            <a:xfrm>
              <a:off x="9250183" y="3689205"/>
              <a:ext cx="652743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r"/>
              <a:r>
                <a:rPr lang="en-US" sz="1600" dirty="0" smtClean="0">
                  <a:latin typeface="Times New Roman" charset="0"/>
                  <a:ea typeface="Times New Roman" charset="0"/>
                  <a:cs typeface="Times New Roman" charset="0"/>
                </a:rPr>
                <a:t>6</a:t>
              </a:r>
              <a:r>
                <a:rPr lang="en-US" sz="1600" smtClean="0">
                  <a:latin typeface="Times New Roman" charset="0"/>
                  <a:ea typeface="Times New Roman" charset="0"/>
                  <a:cs typeface="Times New Roman" charset="0"/>
                </a:rPr>
                <a:t>.0 </a:t>
              </a:r>
              <a:r>
                <a:rPr lang="en-US" sz="1600" dirty="0" smtClean="0">
                  <a:latin typeface="Times New Roman" charset="0"/>
                  <a:ea typeface="Times New Roman" charset="0"/>
                  <a:cs typeface="Times New Roman" charset="0"/>
                </a:rPr>
                <a:t>m</a:t>
              </a:r>
              <a:endParaRPr lang="en-US" sz="1600" dirty="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16" name="テキスト ボックス 15"/>
            <p:cNvSpPr txBox="1"/>
            <p:nvPr/>
          </p:nvSpPr>
          <p:spPr>
            <a:xfrm>
              <a:off x="10085653" y="4565374"/>
              <a:ext cx="120097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smtClean="0">
                  <a:latin typeface="Times New Roman" charset="0"/>
                  <a:ea typeface="Times New Roman" charset="0"/>
                  <a:cs typeface="Times New Roman" charset="0"/>
                </a:rPr>
                <a:t>1517.78 </a:t>
              </a:r>
              <a:r>
                <a:rPr lang="en-US" sz="1600" dirty="0" smtClean="0">
                  <a:latin typeface="Times New Roman" charset="0"/>
                  <a:ea typeface="Times New Roman" charset="0"/>
                  <a:cs typeface="Times New Roman" charset="0"/>
                </a:rPr>
                <a:t>m/s</a:t>
              </a:r>
              <a:endParaRPr lang="en-US" sz="1600" dirty="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15" name="テキスト ボックス 14"/>
            <p:cNvSpPr txBox="1"/>
            <p:nvPr/>
          </p:nvSpPr>
          <p:spPr>
            <a:xfrm>
              <a:off x="8016849" y="4565375"/>
              <a:ext cx="85151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latin typeface="Times New Roman" charset="0"/>
                  <a:ea typeface="Times New Roman" charset="0"/>
                  <a:cs typeface="Times New Roman" charset="0"/>
                </a:rPr>
                <a:t>1499.76</a:t>
              </a:r>
              <a:endParaRPr lang="en-US" sz="1600" dirty="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25" name="テキスト ボックス 24"/>
            <p:cNvSpPr txBox="1"/>
            <p:nvPr/>
          </p:nvSpPr>
          <p:spPr>
            <a:xfrm rot="16200000">
              <a:off x="6697039" y="2439664"/>
              <a:ext cx="686836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600" smtClean="0">
                  <a:latin typeface="Times New Roman" charset="0"/>
                  <a:ea typeface="Times New Roman" charset="0"/>
                  <a:cs typeface="Times New Roman" charset="0"/>
                </a:rPr>
                <a:t>2.0</a:t>
              </a:r>
              <a:r>
                <a:rPr lang="en-US" sz="1600">
                  <a:latin typeface="Times New Roman" charset="0"/>
                  <a:ea typeface="Times New Roman" charset="0"/>
                  <a:cs typeface="Times New Roman" charset="0"/>
                </a:rPr>
                <a:t> m</a:t>
              </a:r>
              <a:r>
                <a:rPr lang="en-US" sz="1600" smtClean="0">
                  <a:latin typeface="Times New Roman" charset="0"/>
                  <a:ea typeface="Times New Roman" charset="0"/>
                  <a:cs typeface="Times New Roman" charset="0"/>
                </a:rPr>
                <a:t> </a:t>
              </a:r>
              <a:endParaRPr lang="en-US" sz="1600" dirty="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12" name="テキスト ボックス 11"/>
            <p:cNvSpPr txBox="1"/>
            <p:nvPr/>
          </p:nvSpPr>
          <p:spPr>
            <a:xfrm>
              <a:off x="896873" y="5338447"/>
              <a:ext cx="85151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latin typeface="Times New Roman" charset="0"/>
                  <a:ea typeface="Times New Roman" charset="0"/>
                  <a:cs typeface="Times New Roman" charset="0"/>
                </a:rPr>
                <a:t>15.4556</a:t>
              </a:r>
              <a:endParaRPr lang="en-US" sz="1600" dirty="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13" name="テキスト ボックス 12"/>
            <p:cNvSpPr txBox="1"/>
            <p:nvPr/>
          </p:nvSpPr>
          <p:spPr>
            <a:xfrm>
              <a:off x="2235395" y="5338448"/>
              <a:ext cx="110799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1600" dirty="0" smtClean="0">
                  <a:latin typeface="Times New Roman" charset="0"/>
                  <a:ea typeface="Times New Roman" charset="0"/>
                  <a:cs typeface="Times New Roman" charset="0"/>
                </a:rPr>
                <a:t>45.2595 </a:t>
              </a:r>
              <a:r>
                <a:rPr lang="ja-JP" altLang="en-US" sz="1600" dirty="0" smtClean="0">
                  <a:latin typeface="Times New Roman" charset="0"/>
                  <a:ea typeface="Times New Roman" charset="0"/>
                  <a:cs typeface="Times New Roman" charset="0"/>
                </a:rPr>
                <a:t>℃</a:t>
              </a:r>
              <a:endParaRPr lang="en-US" sz="1600" dirty="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</p:grpSp>
      <p:sp>
        <p:nvSpPr>
          <p:cNvPr id="29" name="正方形/長方形 28"/>
          <p:cNvSpPr/>
          <p:nvPr/>
        </p:nvSpPr>
        <p:spPr>
          <a:xfrm>
            <a:off x="8131510" y="4049100"/>
            <a:ext cx="433137" cy="1110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正方形/長方形 29"/>
          <p:cNvSpPr/>
          <p:nvPr/>
        </p:nvSpPr>
        <p:spPr>
          <a:xfrm>
            <a:off x="10442407" y="4049099"/>
            <a:ext cx="433137" cy="1110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正方形/長方形 30"/>
          <p:cNvSpPr/>
          <p:nvPr/>
        </p:nvSpPr>
        <p:spPr>
          <a:xfrm>
            <a:off x="6895153" y="3618137"/>
            <a:ext cx="289006" cy="883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正方形/長方形 31"/>
          <p:cNvSpPr/>
          <p:nvPr/>
        </p:nvSpPr>
        <p:spPr>
          <a:xfrm>
            <a:off x="2490027" y="4928180"/>
            <a:ext cx="433137" cy="1110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正方形/長方形 32"/>
          <p:cNvSpPr/>
          <p:nvPr/>
        </p:nvSpPr>
        <p:spPr>
          <a:xfrm>
            <a:off x="1095729" y="4942120"/>
            <a:ext cx="433137" cy="1110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009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図形グループ 8"/>
          <p:cNvGrpSpPr/>
          <p:nvPr/>
        </p:nvGrpSpPr>
        <p:grpSpPr>
          <a:xfrm>
            <a:off x="1183409" y="1072325"/>
            <a:ext cx="10074563" cy="4737100"/>
            <a:chOff x="1183409" y="1072325"/>
            <a:chExt cx="10074563" cy="4737100"/>
          </a:xfrm>
        </p:grpSpPr>
        <p:pic>
          <p:nvPicPr>
            <p:cNvPr id="4" name="図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60572" y="1072325"/>
              <a:ext cx="4597400" cy="4737100"/>
            </a:xfrm>
            <a:prstGeom prst="rect">
              <a:avLst/>
            </a:prstGeom>
          </p:spPr>
        </p:pic>
        <p:pic>
          <p:nvPicPr>
            <p:cNvPr id="6" name="図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83409" y="1459675"/>
              <a:ext cx="5219700" cy="3962400"/>
            </a:xfrm>
            <a:prstGeom prst="rect">
              <a:avLst/>
            </a:prstGeom>
          </p:spPr>
        </p:pic>
        <p:sp>
          <p:nvSpPr>
            <p:cNvPr id="7" name="テキスト ボックス 6"/>
            <p:cNvSpPr txBox="1"/>
            <p:nvPr/>
          </p:nvSpPr>
          <p:spPr>
            <a:xfrm>
              <a:off x="6660572" y="1077273"/>
              <a:ext cx="4700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 smtClean="0">
                  <a:latin typeface="Arial Hebrew Scholar" charset="-79"/>
                  <a:ea typeface="Arial Hebrew Scholar" charset="-79"/>
                  <a:cs typeface="Arial Hebrew Scholar" charset="-79"/>
                </a:rPr>
                <a:t>(B)</a:t>
              </a:r>
              <a:endParaRPr lang="en-US" sz="2000" b="1" dirty="0">
                <a:latin typeface="Arial Hebrew Scholar" charset="-79"/>
                <a:ea typeface="Arial Hebrew Scholar" charset="-79"/>
                <a:cs typeface="Arial Hebrew Scholar" charset="-79"/>
              </a:endParaRPr>
            </a:p>
          </p:txBody>
        </p:sp>
        <p:sp>
          <p:nvSpPr>
            <p:cNvPr id="8" name="テキスト ボックス 7"/>
            <p:cNvSpPr txBox="1"/>
            <p:nvPr/>
          </p:nvSpPr>
          <p:spPr>
            <a:xfrm>
              <a:off x="1183409" y="1077273"/>
              <a:ext cx="48122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 smtClean="0">
                  <a:latin typeface="Arial Hebrew Scholar" charset="-79"/>
                  <a:ea typeface="Arial Hebrew Scholar" charset="-79"/>
                  <a:cs typeface="Arial Hebrew Scholar" charset="-79"/>
                </a:rPr>
                <a:t>(A)</a:t>
              </a:r>
              <a:endParaRPr lang="en-US" sz="2000" b="1" dirty="0">
                <a:latin typeface="Arial Hebrew Scholar" charset="-79"/>
                <a:ea typeface="Arial Hebrew Scholar" charset="-79"/>
                <a:cs typeface="Arial Hebrew Scholar" charset="-79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69488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図形グループ 22"/>
          <p:cNvGrpSpPr/>
          <p:nvPr/>
        </p:nvGrpSpPr>
        <p:grpSpPr>
          <a:xfrm>
            <a:off x="2104234" y="612809"/>
            <a:ext cx="8907784" cy="6958473"/>
            <a:chOff x="-652218" y="1527209"/>
            <a:chExt cx="8907784" cy="6958473"/>
          </a:xfrm>
        </p:grpSpPr>
        <p:grpSp>
          <p:nvGrpSpPr>
            <p:cNvPr id="16" name="図形グループ 15"/>
            <p:cNvGrpSpPr/>
            <p:nvPr/>
          </p:nvGrpSpPr>
          <p:grpSpPr>
            <a:xfrm>
              <a:off x="494901" y="1527209"/>
              <a:ext cx="6760946" cy="3814252"/>
              <a:chOff x="718127" y="552475"/>
              <a:chExt cx="8256464" cy="4657963"/>
            </a:xfrm>
          </p:grpSpPr>
          <p:pic>
            <p:nvPicPr>
              <p:cNvPr id="4" name="図 3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18127" y="1413164"/>
                <a:ext cx="4855879" cy="2936586"/>
              </a:xfrm>
              <a:prstGeom prst="rect">
                <a:avLst/>
              </a:prstGeom>
            </p:spPr>
          </p:pic>
          <p:grpSp>
            <p:nvGrpSpPr>
              <p:cNvPr id="7" name="図形グループ 6"/>
              <p:cNvGrpSpPr/>
              <p:nvPr/>
            </p:nvGrpSpPr>
            <p:grpSpPr>
              <a:xfrm>
                <a:off x="5790519" y="552475"/>
                <a:ext cx="3184072" cy="4657963"/>
                <a:chOff x="6204857" y="1082436"/>
                <a:chExt cx="3184072" cy="4657963"/>
              </a:xfrm>
            </p:grpSpPr>
            <p:pic>
              <p:nvPicPr>
                <p:cNvPr id="5" name="図 4"/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42927"/>
                <a:stretch/>
              </p:blipFill>
              <p:spPr>
                <a:xfrm>
                  <a:off x="6204857" y="1082436"/>
                  <a:ext cx="3184072" cy="4657963"/>
                </a:xfrm>
                <a:prstGeom prst="rect">
                  <a:avLst/>
                </a:prstGeom>
              </p:spPr>
            </p:pic>
            <p:sp>
              <p:nvSpPr>
                <p:cNvPr id="6" name="正方形/長方形 5"/>
                <p:cNvSpPr/>
                <p:nvPr/>
              </p:nvSpPr>
              <p:spPr>
                <a:xfrm>
                  <a:off x="6827520" y="1290320"/>
                  <a:ext cx="152400" cy="21336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8" name="正方形/長方形 7"/>
              <p:cNvSpPr/>
              <p:nvPr/>
            </p:nvSpPr>
            <p:spPr>
              <a:xfrm>
                <a:off x="4293326" y="2760617"/>
                <a:ext cx="217714" cy="757646"/>
              </a:xfrm>
              <a:prstGeom prst="rect">
                <a:avLst/>
              </a:prstGeom>
              <a:noFill/>
              <a:ln w="381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正方形/長方形 8"/>
              <p:cNvSpPr/>
              <p:nvPr/>
            </p:nvSpPr>
            <p:spPr>
              <a:xfrm>
                <a:off x="5775279" y="594896"/>
                <a:ext cx="1914389" cy="4615542"/>
              </a:xfrm>
              <a:prstGeom prst="rect">
                <a:avLst/>
              </a:prstGeom>
              <a:noFill/>
              <a:ln w="381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" name="直線コネクタ 10"/>
              <p:cNvCxnSpPr/>
              <p:nvPr/>
            </p:nvCxnSpPr>
            <p:spPr>
              <a:xfrm flipV="1">
                <a:off x="4293326" y="594897"/>
                <a:ext cx="1481953" cy="2165720"/>
              </a:xfrm>
              <a:prstGeom prst="line">
                <a:avLst/>
              </a:prstGeom>
              <a:ln w="381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直線コネクタ 12"/>
              <p:cNvCxnSpPr/>
              <p:nvPr/>
            </p:nvCxnSpPr>
            <p:spPr>
              <a:xfrm>
                <a:off x="4278086" y="3518263"/>
                <a:ext cx="1497193" cy="1649754"/>
              </a:xfrm>
              <a:prstGeom prst="line">
                <a:avLst/>
              </a:prstGeom>
              <a:ln w="381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7" name="図 1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99054" y="5473148"/>
              <a:ext cx="4456512" cy="3012534"/>
            </a:xfrm>
            <a:prstGeom prst="rect">
              <a:avLst/>
            </a:prstGeom>
          </p:spPr>
        </p:pic>
        <p:pic>
          <p:nvPicPr>
            <p:cNvPr id="19" name="図 1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546721" y="5473148"/>
              <a:ext cx="4509394" cy="2883353"/>
            </a:xfrm>
            <a:prstGeom prst="rect">
              <a:avLst/>
            </a:prstGeom>
          </p:spPr>
        </p:pic>
        <p:sp>
          <p:nvSpPr>
            <p:cNvPr id="20" name="テキスト ボックス 19"/>
            <p:cNvSpPr txBox="1"/>
            <p:nvPr/>
          </p:nvSpPr>
          <p:spPr>
            <a:xfrm>
              <a:off x="576654" y="1917838"/>
              <a:ext cx="48122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 smtClean="0">
                  <a:latin typeface="Arial Hebrew Scholar" charset="-79"/>
                  <a:ea typeface="Arial Hebrew Scholar" charset="-79"/>
                  <a:cs typeface="Arial Hebrew Scholar" charset="-79"/>
                </a:rPr>
                <a:t>(A)</a:t>
              </a:r>
              <a:endParaRPr lang="en-US" sz="2000" b="1" dirty="0">
                <a:latin typeface="Arial Hebrew Scholar" charset="-79"/>
                <a:ea typeface="Arial Hebrew Scholar" charset="-79"/>
                <a:cs typeface="Arial Hebrew Scholar" charset="-79"/>
              </a:endParaRPr>
            </a:p>
          </p:txBody>
        </p:sp>
        <p:sp>
          <p:nvSpPr>
            <p:cNvPr id="21" name="テキスト ボックス 20"/>
            <p:cNvSpPr txBox="1"/>
            <p:nvPr/>
          </p:nvSpPr>
          <p:spPr>
            <a:xfrm>
              <a:off x="3745978" y="5517116"/>
              <a:ext cx="46198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 smtClean="0">
                  <a:latin typeface="Arial Hebrew Scholar" charset="-79"/>
                  <a:ea typeface="Arial Hebrew Scholar" charset="-79"/>
                  <a:cs typeface="Arial Hebrew Scholar" charset="-79"/>
                </a:rPr>
                <a:t>(C)</a:t>
              </a:r>
              <a:endParaRPr lang="en-US" sz="2000" b="1" dirty="0">
                <a:latin typeface="Arial Hebrew Scholar" charset="-79"/>
                <a:ea typeface="Arial Hebrew Scholar" charset="-79"/>
                <a:cs typeface="Arial Hebrew Scholar" charset="-79"/>
              </a:endParaRPr>
            </a:p>
          </p:txBody>
        </p:sp>
        <p:sp>
          <p:nvSpPr>
            <p:cNvPr id="22" name="テキスト ボックス 21"/>
            <p:cNvSpPr txBox="1"/>
            <p:nvPr/>
          </p:nvSpPr>
          <p:spPr>
            <a:xfrm>
              <a:off x="-652218" y="5519481"/>
              <a:ext cx="4700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 smtClean="0">
                  <a:latin typeface="Arial Hebrew Scholar" charset="-79"/>
                  <a:ea typeface="Arial Hebrew Scholar" charset="-79"/>
                  <a:cs typeface="Arial Hebrew Scholar" charset="-79"/>
                </a:rPr>
                <a:t>(B)</a:t>
              </a:r>
              <a:endParaRPr lang="en-US" sz="2000" b="1" dirty="0">
                <a:latin typeface="Arial Hebrew Scholar" charset="-79"/>
                <a:ea typeface="Arial Hebrew Scholar" charset="-79"/>
                <a:cs typeface="Arial Hebrew Scholar" charset="-79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79049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図形グループ 5"/>
          <p:cNvGrpSpPr/>
          <p:nvPr/>
        </p:nvGrpSpPr>
        <p:grpSpPr>
          <a:xfrm>
            <a:off x="84574" y="371203"/>
            <a:ext cx="12107426" cy="6007857"/>
            <a:chOff x="84574" y="371203"/>
            <a:chExt cx="12107426" cy="6007857"/>
          </a:xfrm>
        </p:grpSpPr>
        <p:grpSp>
          <p:nvGrpSpPr>
            <p:cNvPr id="15" name="図形グループ 14"/>
            <p:cNvGrpSpPr/>
            <p:nvPr/>
          </p:nvGrpSpPr>
          <p:grpSpPr>
            <a:xfrm>
              <a:off x="4491723" y="371203"/>
              <a:ext cx="7700277" cy="6007857"/>
              <a:chOff x="1852580" y="629995"/>
              <a:chExt cx="7700277" cy="6007857"/>
            </a:xfrm>
          </p:grpSpPr>
          <p:pic>
            <p:nvPicPr>
              <p:cNvPr id="5" name="図 4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852580" y="3638665"/>
                <a:ext cx="4086161" cy="2942036"/>
              </a:xfrm>
              <a:prstGeom prst="rect">
                <a:avLst/>
              </a:prstGeom>
            </p:spPr>
          </p:pic>
          <p:pic>
            <p:nvPicPr>
              <p:cNvPr id="8" name="図 7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081934" y="3721108"/>
                <a:ext cx="3404081" cy="2916744"/>
              </a:xfrm>
              <a:prstGeom prst="rect">
                <a:avLst/>
              </a:prstGeom>
            </p:spPr>
          </p:pic>
          <p:pic>
            <p:nvPicPr>
              <p:cNvPr id="9" name="図 8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153170" y="634948"/>
                <a:ext cx="3399687" cy="2951216"/>
              </a:xfrm>
              <a:prstGeom prst="rect">
                <a:avLst/>
              </a:prstGeom>
            </p:spPr>
          </p:pic>
          <p:pic>
            <p:nvPicPr>
              <p:cNvPr id="10" name="図 9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852580" y="629995"/>
                <a:ext cx="3895077" cy="3008670"/>
              </a:xfrm>
              <a:prstGeom prst="rect">
                <a:avLst/>
              </a:prstGeom>
            </p:spPr>
          </p:pic>
          <p:sp>
            <p:nvSpPr>
              <p:cNvPr id="11" name="テキスト ボックス 10"/>
              <p:cNvSpPr txBox="1"/>
              <p:nvPr/>
            </p:nvSpPr>
            <p:spPr>
              <a:xfrm>
                <a:off x="2075845" y="877218"/>
                <a:ext cx="47000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1" dirty="0" smtClean="0">
                    <a:solidFill>
                      <a:schemeClr val="bg1"/>
                    </a:solidFill>
                    <a:latin typeface="Arial Hebrew Scholar" charset="-79"/>
                    <a:ea typeface="Arial Hebrew Scholar" charset="-79"/>
                    <a:cs typeface="Arial Hebrew Scholar" charset="-79"/>
                  </a:rPr>
                  <a:t>(B)</a:t>
                </a:r>
                <a:endParaRPr lang="en-US" sz="2000" b="1" dirty="0">
                  <a:solidFill>
                    <a:schemeClr val="bg1"/>
                  </a:solidFill>
                  <a:latin typeface="Arial Hebrew Scholar" charset="-79"/>
                  <a:ea typeface="Arial Hebrew Scholar" charset="-79"/>
                  <a:cs typeface="Arial Hebrew Scholar" charset="-79"/>
                </a:endParaRPr>
              </a:p>
            </p:txBody>
          </p:sp>
          <p:sp>
            <p:nvSpPr>
              <p:cNvPr id="12" name="テキスト ボックス 11"/>
              <p:cNvSpPr txBox="1"/>
              <p:nvPr/>
            </p:nvSpPr>
            <p:spPr>
              <a:xfrm>
                <a:off x="5922177" y="877218"/>
                <a:ext cx="48763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1" dirty="0" smtClean="0">
                    <a:latin typeface="Arial Hebrew Scholar" charset="-79"/>
                    <a:ea typeface="Arial Hebrew Scholar" charset="-79"/>
                    <a:cs typeface="Arial Hebrew Scholar" charset="-79"/>
                  </a:rPr>
                  <a:t>(D)</a:t>
                </a:r>
                <a:endParaRPr lang="en-US" sz="2000" b="1" dirty="0">
                  <a:latin typeface="Arial Hebrew Scholar" charset="-79"/>
                  <a:ea typeface="Arial Hebrew Scholar" charset="-79"/>
                  <a:cs typeface="Arial Hebrew Scholar" charset="-79"/>
                </a:endParaRPr>
              </a:p>
            </p:txBody>
          </p:sp>
          <p:sp>
            <p:nvSpPr>
              <p:cNvPr id="13" name="テキスト ボックス 12"/>
              <p:cNvSpPr txBox="1"/>
              <p:nvPr/>
            </p:nvSpPr>
            <p:spPr>
              <a:xfrm>
                <a:off x="2075845" y="3885888"/>
                <a:ext cx="46198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1" dirty="0" smtClean="0">
                    <a:solidFill>
                      <a:schemeClr val="bg1"/>
                    </a:solidFill>
                    <a:latin typeface="Arial Hebrew Scholar" charset="-79"/>
                    <a:ea typeface="Arial Hebrew Scholar" charset="-79"/>
                    <a:cs typeface="Arial Hebrew Scholar" charset="-79"/>
                  </a:rPr>
                  <a:t>(C)</a:t>
                </a:r>
                <a:endParaRPr lang="en-US" sz="2000" b="1" dirty="0">
                  <a:solidFill>
                    <a:schemeClr val="bg1"/>
                  </a:solidFill>
                  <a:latin typeface="Arial Hebrew Scholar" charset="-79"/>
                  <a:ea typeface="Arial Hebrew Scholar" charset="-79"/>
                  <a:cs typeface="Arial Hebrew Scholar" charset="-79"/>
                </a:endParaRPr>
              </a:p>
            </p:txBody>
          </p:sp>
          <p:sp>
            <p:nvSpPr>
              <p:cNvPr id="14" name="テキスト ボックス 13"/>
              <p:cNvSpPr txBox="1"/>
              <p:nvPr/>
            </p:nvSpPr>
            <p:spPr>
              <a:xfrm>
                <a:off x="5922177" y="3885888"/>
                <a:ext cx="45076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1" dirty="0" smtClean="0">
                    <a:latin typeface="Arial Hebrew Scholar" charset="-79"/>
                    <a:ea typeface="Arial Hebrew Scholar" charset="-79"/>
                    <a:cs typeface="Arial Hebrew Scholar" charset="-79"/>
                  </a:rPr>
                  <a:t>(E)</a:t>
                </a:r>
                <a:endParaRPr lang="en-US" sz="2000" b="1" dirty="0">
                  <a:latin typeface="Arial Hebrew Scholar" charset="-79"/>
                  <a:ea typeface="Arial Hebrew Scholar" charset="-79"/>
                  <a:cs typeface="Arial Hebrew Scholar" charset="-79"/>
                </a:endParaRPr>
              </a:p>
            </p:txBody>
          </p:sp>
        </p:grpSp>
        <p:grpSp>
          <p:nvGrpSpPr>
            <p:cNvPr id="4" name="図形グループ 3"/>
            <p:cNvGrpSpPr/>
            <p:nvPr/>
          </p:nvGrpSpPr>
          <p:grpSpPr>
            <a:xfrm>
              <a:off x="84574" y="1875538"/>
              <a:ext cx="4471892" cy="2927735"/>
              <a:chOff x="219044" y="1893893"/>
              <a:chExt cx="4471892" cy="2927735"/>
            </a:xfrm>
          </p:grpSpPr>
          <p:pic>
            <p:nvPicPr>
              <p:cNvPr id="2" name="図 1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59048" y="1938118"/>
                <a:ext cx="4232675" cy="2883510"/>
              </a:xfrm>
              <a:prstGeom prst="rect">
                <a:avLst/>
              </a:prstGeom>
            </p:spPr>
          </p:pic>
          <p:sp>
            <p:nvSpPr>
              <p:cNvPr id="3" name="テキスト ボックス 2"/>
              <p:cNvSpPr txBox="1"/>
              <p:nvPr/>
            </p:nvSpPr>
            <p:spPr>
              <a:xfrm>
                <a:off x="1112191" y="1924671"/>
                <a:ext cx="1462260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1600" dirty="0" err="1" smtClean="0">
                    <a:latin typeface="Times New Roman" charset="0"/>
                    <a:ea typeface="Times New Roman" charset="0"/>
                    <a:cs typeface="Times New Roman" charset="0"/>
                  </a:rPr>
                  <a:t>Config</a:t>
                </a:r>
                <a:r>
                  <a:rPr lang="en-US" sz="16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. 90 deg.</a:t>
                </a:r>
                <a:endParaRPr lang="en-US" sz="1600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  <p:sp>
            <p:nvSpPr>
              <p:cNvPr id="16" name="テキスト ボックス 15"/>
              <p:cNvSpPr txBox="1"/>
              <p:nvPr/>
            </p:nvSpPr>
            <p:spPr>
              <a:xfrm>
                <a:off x="3228676" y="2386262"/>
                <a:ext cx="1462260" cy="3385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1600" dirty="0" err="1" smtClean="0">
                    <a:latin typeface="Times New Roman" charset="0"/>
                    <a:ea typeface="Times New Roman" charset="0"/>
                    <a:cs typeface="Times New Roman" charset="0"/>
                  </a:rPr>
                  <a:t>Config</a:t>
                </a:r>
                <a:r>
                  <a:rPr lang="en-US" sz="16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. 45 deg.</a:t>
                </a:r>
                <a:endParaRPr lang="en-US" sz="1600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  <p:sp>
            <p:nvSpPr>
              <p:cNvPr id="17" name="テキスト ボックス 16"/>
              <p:cNvSpPr txBox="1"/>
              <p:nvPr/>
            </p:nvSpPr>
            <p:spPr>
              <a:xfrm>
                <a:off x="219044" y="1893893"/>
                <a:ext cx="48122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1" dirty="0" smtClean="0">
                    <a:latin typeface="Arial Hebrew Scholar" charset="-79"/>
                    <a:ea typeface="Arial Hebrew Scholar" charset="-79"/>
                    <a:cs typeface="Arial Hebrew Scholar" charset="-79"/>
                  </a:rPr>
                  <a:t>(A)</a:t>
                </a:r>
                <a:endParaRPr lang="en-US" sz="2000" b="1" dirty="0">
                  <a:latin typeface="Arial Hebrew Scholar" charset="-79"/>
                  <a:ea typeface="Arial Hebrew Scholar" charset="-79"/>
                  <a:cs typeface="Arial Hebrew Scholar" charset="-79"/>
                </a:endParaRPr>
              </a:p>
            </p:txBody>
          </p:sp>
        </p:grpSp>
      </p:grpSp>
      <p:sp>
        <p:nvSpPr>
          <p:cNvPr id="7" name="テキスト ボックス 6"/>
          <p:cNvSpPr txBox="1"/>
          <p:nvPr/>
        </p:nvSpPr>
        <p:spPr>
          <a:xfrm>
            <a:off x="-766482" y="59167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603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図形グループ 12"/>
          <p:cNvGrpSpPr/>
          <p:nvPr/>
        </p:nvGrpSpPr>
        <p:grpSpPr>
          <a:xfrm>
            <a:off x="1295835" y="1354144"/>
            <a:ext cx="5104964" cy="2748273"/>
            <a:chOff x="1295835" y="1354144"/>
            <a:chExt cx="5104964" cy="2748273"/>
          </a:xfrm>
        </p:grpSpPr>
        <p:pic>
          <p:nvPicPr>
            <p:cNvPr id="4" name="Image 5207" descr="E:\img_GRFfield_nome_changed\field_TCSTE_1_10_0.png"/>
            <p:cNvPicPr/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39" t="26415" b="23719"/>
            <a:stretch/>
          </p:blipFill>
          <p:spPr bwMode="auto">
            <a:xfrm>
              <a:off x="1295835" y="1362717"/>
              <a:ext cx="2519045" cy="1346835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wpc="http://schemas.microsoft.com/office/word/2010/wordprocessingCanvas" xmlns:mc="http://schemas.openxmlformats.org/markup-compatibility/2006" xmlns:m="http://schemas.openxmlformats.org/officeDocument/2006/math" xmlns:wp14="http://schemas.microsoft.com/office/word/2010/wordprocessingDrawing" xmlns:wp="http://schemas.openxmlformats.org/drawingml/2006/wordprocessingDrawing" xmlns:w14="http://schemas.microsoft.com/office/word/2010/wordml" xmlns:w15="http://schemas.microsoft.com/office/word/2012/wordml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pic="http://schemas.openxmlformats.org/drawingml/2006/picture" xmlns:mo="http://schemas.microsoft.com/office/mac/office/2008/main" xmlns:mv="urn:schemas-microsoft-com:mac:vml" xmlns:a14="http://schemas.microsoft.com/office/drawing/2010/main" xmlns:w="http://schemas.openxmlformats.org/wordprocessingml/2006/main" xmlns:w10="urn:schemas-microsoft-com:office:word" xmlns:v="urn:schemas-microsoft-com:vml" xmlns:o="urn:schemas-microsoft-com:office:office" xmlns="" xmlns:lc="http://schemas.openxmlformats.org/drawingml/2006/lockedCanvas"/>
              </a:ext>
            </a:extLst>
          </p:spPr>
        </p:pic>
        <p:pic>
          <p:nvPicPr>
            <p:cNvPr id="6" name="Image 5208" descr="E:\img_GRFfield_nome_changed\field_TVAR_1_10_0.png"/>
            <p:cNvPicPr/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52" t="25806" b="23548"/>
            <a:stretch/>
          </p:blipFill>
          <p:spPr bwMode="auto">
            <a:xfrm>
              <a:off x="3881754" y="1354144"/>
              <a:ext cx="2519045" cy="1363980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wpc="http://schemas.microsoft.com/office/word/2010/wordprocessingCanvas" xmlns:mc="http://schemas.openxmlformats.org/markup-compatibility/2006" xmlns:m="http://schemas.openxmlformats.org/officeDocument/2006/math" xmlns:wp14="http://schemas.microsoft.com/office/word/2010/wordprocessingDrawing" xmlns:wp="http://schemas.openxmlformats.org/drawingml/2006/wordprocessingDrawing" xmlns:w14="http://schemas.microsoft.com/office/word/2010/wordml" xmlns:w15="http://schemas.microsoft.com/office/word/2012/wordml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pic="http://schemas.openxmlformats.org/drawingml/2006/picture" xmlns:mo="http://schemas.microsoft.com/office/mac/office/2008/main" xmlns:mv="urn:schemas-microsoft-com:mac:vml" xmlns:a14="http://schemas.microsoft.com/office/drawing/2010/main" xmlns:w="http://schemas.openxmlformats.org/wordprocessingml/2006/main" xmlns:w10="urn:schemas-microsoft-com:office:word" xmlns:v="urn:schemas-microsoft-com:vml" xmlns:o="urn:schemas-microsoft-com:office:office" xmlns="" xmlns:lc="http://schemas.openxmlformats.org/drawingml/2006/lockedCanvas"/>
              </a:ext>
            </a:extLst>
          </p:spPr>
        </p:pic>
        <p:pic>
          <p:nvPicPr>
            <p:cNvPr id="7" name="Image 5209" descr="E:\img_GRFfield_nome_changed\field_TVAR+5_1_10_0.png"/>
            <p:cNvPicPr/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34" t="26437" b="23563"/>
            <a:stretch/>
          </p:blipFill>
          <p:spPr bwMode="auto">
            <a:xfrm>
              <a:off x="1295835" y="2761932"/>
              <a:ext cx="2519045" cy="1340485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wpc="http://schemas.microsoft.com/office/word/2010/wordprocessingCanvas" xmlns:mc="http://schemas.openxmlformats.org/markup-compatibility/2006" xmlns:m="http://schemas.openxmlformats.org/officeDocument/2006/math" xmlns:wp14="http://schemas.microsoft.com/office/word/2010/wordprocessingDrawing" xmlns:wp="http://schemas.openxmlformats.org/drawingml/2006/wordprocessingDrawing" xmlns:w14="http://schemas.microsoft.com/office/word/2010/wordml" xmlns:w15="http://schemas.microsoft.com/office/word/2012/wordml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pic="http://schemas.openxmlformats.org/drawingml/2006/picture" xmlns:mo="http://schemas.microsoft.com/office/mac/office/2008/main" xmlns:mv="urn:schemas-microsoft-com:mac:vml" xmlns:a14="http://schemas.microsoft.com/office/drawing/2010/main" xmlns:w="http://schemas.openxmlformats.org/wordprocessingml/2006/main" xmlns:w10="urn:schemas-microsoft-com:office:word" xmlns:v="urn:schemas-microsoft-com:vml" xmlns:o="urn:schemas-microsoft-com:office:office" xmlns="" xmlns:lc="http://schemas.openxmlformats.org/drawingml/2006/lockedCanvas"/>
              </a:ext>
            </a:extLst>
          </p:spPr>
        </p:pic>
        <p:pic>
          <p:nvPicPr>
            <p:cNvPr id="8" name="Image 5210" descr="E:\img_GRFfield_nome_changed\field_T450_1_10_0.png"/>
            <p:cNvPicPr/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76" t="26749" b="23100"/>
            <a:stretch/>
          </p:blipFill>
          <p:spPr bwMode="auto">
            <a:xfrm>
              <a:off x="3881754" y="2761932"/>
              <a:ext cx="2519045" cy="1340485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wpc="http://schemas.microsoft.com/office/word/2010/wordprocessingCanvas" xmlns:mc="http://schemas.openxmlformats.org/markup-compatibility/2006" xmlns:m="http://schemas.openxmlformats.org/officeDocument/2006/math" xmlns:wp14="http://schemas.microsoft.com/office/word/2010/wordprocessingDrawing" xmlns:wp="http://schemas.openxmlformats.org/drawingml/2006/wordprocessingDrawing" xmlns:w14="http://schemas.microsoft.com/office/word/2010/wordml" xmlns:w15="http://schemas.microsoft.com/office/word/2012/wordml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pic="http://schemas.openxmlformats.org/drawingml/2006/picture" xmlns:mo="http://schemas.microsoft.com/office/mac/office/2008/main" xmlns:mv="urn:schemas-microsoft-com:mac:vml" xmlns:a14="http://schemas.microsoft.com/office/drawing/2010/main" xmlns:w="http://schemas.openxmlformats.org/wordprocessingml/2006/main" xmlns:w10="urn:schemas-microsoft-com:office:word" xmlns:v="urn:schemas-microsoft-com:vml" xmlns:o="urn:schemas-microsoft-com:office:office" xmlns="" xmlns:lc="http://schemas.openxmlformats.org/drawingml/2006/lockedCanvas"/>
              </a:ext>
            </a:extLst>
          </p:spPr>
        </p:pic>
        <p:sp>
          <p:nvSpPr>
            <p:cNvPr id="9" name="テキスト ボックス 8"/>
            <p:cNvSpPr txBox="1"/>
            <p:nvPr/>
          </p:nvSpPr>
          <p:spPr>
            <a:xfrm>
              <a:off x="1569318" y="1431854"/>
              <a:ext cx="37221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>
                  <a:latin typeface="Arial Hebrew Scholar" charset="-79"/>
                  <a:ea typeface="Arial Hebrew Scholar" charset="-79"/>
                  <a:cs typeface="Arial Hebrew Scholar" charset="-79"/>
                </a:rPr>
                <a:t>(a)</a:t>
              </a:r>
              <a:endParaRPr lang="en-US" sz="1400" b="1" dirty="0">
                <a:latin typeface="Arial Hebrew Scholar" charset="-79"/>
                <a:ea typeface="Arial Hebrew Scholar" charset="-79"/>
                <a:cs typeface="Arial Hebrew Scholar" charset="-79"/>
              </a:endParaRPr>
            </a:p>
          </p:txBody>
        </p:sp>
        <p:sp>
          <p:nvSpPr>
            <p:cNvPr id="10" name="テキスト ボックス 9"/>
            <p:cNvSpPr txBox="1"/>
            <p:nvPr/>
          </p:nvSpPr>
          <p:spPr>
            <a:xfrm>
              <a:off x="4209416" y="1431854"/>
              <a:ext cx="3802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>
                  <a:latin typeface="Arial Hebrew Scholar" charset="-79"/>
                  <a:ea typeface="Arial Hebrew Scholar" charset="-79"/>
                  <a:cs typeface="Arial Hebrew Scholar" charset="-79"/>
                </a:rPr>
                <a:t>(b)</a:t>
              </a:r>
              <a:endParaRPr lang="en-US" sz="1400" b="1" dirty="0">
                <a:latin typeface="Arial Hebrew Scholar" charset="-79"/>
                <a:ea typeface="Arial Hebrew Scholar" charset="-79"/>
                <a:cs typeface="Arial Hebrew Scholar" charset="-79"/>
              </a:endParaRPr>
            </a:p>
          </p:txBody>
        </p:sp>
        <p:sp>
          <p:nvSpPr>
            <p:cNvPr id="11" name="テキスト ボックス 10"/>
            <p:cNvSpPr txBox="1"/>
            <p:nvPr/>
          </p:nvSpPr>
          <p:spPr>
            <a:xfrm>
              <a:off x="1580540" y="2844071"/>
              <a:ext cx="35939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>
                  <a:latin typeface="Arial Hebrew Scholar" charset="-79"/>
                  <a:ea typeface="Arial Hebrew Scholar" charset="-79"/>
                  <a:cs typeface="Arial Hebrew Scholar" charset="-79"/>
                </a:rPr>
                <a:t>(c)</a:t>
              </a:r>
              <a:endParaRPr lang="en-US" sz="1400" b="1" dirty="0">
                <a:latin typeface="Arial Hebrew Scholar" charset="-79"/>
                <a:ea typeface="Arial Hebrew Scholar" charset="-79"/>
                <a:cs typeface="Arial Hebrew Scholar" charset="-79"/>
              </a:endParaRPr>
            </a:p>
          </p:txBody>
        </p:sp>
        <p:sp>
          <p:nvSpPr>
            <p:cNvPr id="12" name="テキスト ボックス 11"/>
            <p:cNvSpPr txBox="1"/>
            <p:nvPr/>
          </p:nvSpPr>
          <p:spPr>
            <a:xfrm>
              <a:off x="4209416" y="2844071"/>
              <a:ext cx="38023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>
                  <a:latin typeface="Arial Hebrew Scholar" charset="-79"/>
                  <a:ea typeface="Arial Hebrew Scholar" charset="-79"/>
                  <a:cs typeface="Arial Hebrew Scholar" charset="-79"/>
                </a:rPr>
                <a:t>(d)</a:t>
              </a:r>
              <a:endParaRPr lang="en-US" sz="1400" b="1" dirty="0">
                <a:latin typeface="Arial Hebrew Scholar" charset="-79"/>
                <a:ea typeface="Arial Hebrew Scholar" charset="-79"/>
                <a:cs typeface="Arial Hebrew Scholar" charset="-79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41282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results for chapter 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06591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363070" y="215153"/>
            <a:ext cx="10604543" cy="8805690"/>
            <a:chOff x="363070" y="215153"/>
            <a:chExt cx="10604543" cy="880569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75644" y="584485"/>
              <a:ext cx="4830898" cy="3848847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>
              <a:off x="363070" y="215153"/>
              <a:ext cx="2457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1) z alt 0.04, x 0.105</a:t>
              </a:r>
              <a:endParaRPr lang="en-US" b="1" dirty="0"/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36715" y="584485"/>
              <a:ext cx="4830898" cy="3848847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5606542" y="215153"/>
              <a:ext cx="23871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2</a:t>
              </a:r>
              <a:r>
                <a:rPr lang="en-US" b="1" dirty="0" smtClean="0"/>
                <a:t>) z alt 0.09, x 0.105</a:t>
              </a:r>
              <a:endParaRPr lang="en-US" b="1" dirty="0"/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93243" y="5171996"/>
              <a:ext cx="4830898" cy="3848847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363070" y="4802664"/>
              <a:ext cx="23871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3) z alt 0.13, x 0.105</a:t>
              </a:r>
              <a:endParaRPr lang="en-US" b="1" dirty="0"/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136715" y="5171996"/>
              <a:ext cx="4830898" cy="3848847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5724141" y="4802664"/>
              <a:ext cx="23871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4</a:t>
              </a:r>
              <a:r>
                <a:rPr lang="en-US" b="1" dirty="0" smtClean="0"/>
                <a:t>) z alt 0.21, x 0.105</a:t>
              </a:r>
              <a:endParaRPr 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6660909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613328" y="313839"/>
            <a:ext cx="8666935" cy="12071485"/>
            <a:chOff x="613328" y="313839"/>
            <a:chExt cx="8666935" cy="12071485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3329" y="498505"/>
              <a:ext cx="8653579" cy="2824117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613329" y="313839"/>
              <a:ext cx="2457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1) z alt 0.04, x 0.105</a:t>
              </a:r>
              <a:endParaRPr lang="en-US" b="1" dirty="0"/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3328" y="3507288"/>
              <a:ext cx="8653579" cy="2828762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613328" y="3322622"/>
              <a:ext cx="23871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2</a:t>
              </a:r>
              <a:r>
                <a:rPr lang="en-US" b="1" dirty="0" smtClean="0"/>
                <a:t>) z alt 0.09, x 0.105</a:t>
              </a:r>
              <a:endParaRPr lang="en-US" b="1" dirty="0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3328" y="6516071"/>
              <a:ext cx="8666935" cy="2840871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613328" y="6331405"/>
              <a:ext cx="23871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3) z alt 0.14, x 0.105</a:t>
              </a:r>
              <a:endParaRPr lang="en-US" b="1" dirty="0"/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3328" y="9536964"/>
              <a:ext cx="8666935" cy="2848360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613328" y="9356942"/>
              <a:ext cx="23871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4</a:t>
              </a:r>
              <a:r>
                <a:rPr lang="en-US" b="1" dirty="0" smtClean="0"/>
                <a:t>) z alt 0.21, x 0.105</a:t>
              </a:r>
              <a:endParaRPr 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4518947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/>
          <p:cNvGrpSpPr/>
          <p:nvPr/>
        </p:nvGrpSpPr>
        <p:grpSpPr>
          <a:xfrm>
            <a:off x="-110991" y="91440"/>
            <a:ext cx="10529739" cy="6087784"/>
            <a:chOff x="-110991" y="91440"/>
            <a:chExt cx="10529739" cy="6087784"/>
          </a:xfrm>
        </p:grpSpPr>
        <p:grpSp>
          <p:nvGrpSpPr>
            <p:cNvPr id="11" name="Group 10"/>
            <p:cNvGrpSpPr/>
            <p:nvPr/>
          </p:nvGrpSpPr>
          <p:grpSpPr>
            <a:xfrm>
              <a:off x="0" y="166256"/>
              <a:ext cx="10418748" cy="6012968"/>
              <a:chOff x="0" y="166256"/>
              <a:chExt cx="10418748" cy="6012968"/>
            </a:xfrm>
          </p:grpSpPr>
          <p:pic>
            <p:nvPicPr>
              <p:cNvPr id="7" name="Picture 6"/>
              <p:cNvPicPr>
                <a:picLocks noChangeAspect="1"/>
              </p:cNvPicPr>
              <p:nvPr/>
            </p:nvPicPr>
            <p:blipFill rotWithShape="1">
              <a:blip r:embed="rId2"/>
              <a:srcRect r="11165" b="65845"/>
              <a:stretch/>
            </p:blipFill>
            <p:spPr>
              <a:xfrm>
                <a:off x="0" y="166256"/>
                <a:ext cx="8228021" cy="3038986"/>
              </a:xfrm>
              <a:prstGeom prst="rect">
                <a:avLst/>
              </a:prstGeom>
            </p:spPr>
          </p:pic>
          <p:pic>
            <p:nvPicPr>
              <p:cNvPr id="8" name="Picture 7"/>
              <p:cNvPicPr>
                <a:picLocks noChangeAspect="1"/>
              </p:cNvPicPr>
              <p:nvPr/>
            </p:nvPicPr>
            <p:blipFill rotWithShape="1">
              <a:blip r:embed="rId2"/>
              <a:srcRect t="34155" r="11166" b="32420"/>
              <a:stretch/>
            </p:blipFill>
            <p:spPr>
              <a:xfrm>
                <a:off x="0" y="3205242"/>
                <a:ext cx="8228020" cy="2973982"/>
              </a:xfrm>
              <a:prstGeom prst="rect">
                <a:avLst/>
              </a:prstGeom>
            </p:spPr>
          </p:pic>
          <p:pic>
            <p:nvPicPr>
              <p:cNvPr id="9" name="Picture 8"/>
              <p:cNvPicPr>
                <a:picLocks noChangeAspect="1"/>
              </p:cNvPicPr>
              <p:nvPr/>
            </p:nvPicPr>
            <p:blipFill rotWithShape="1">
              <a:blip r:embed="rId2"/>
              <a:srcRect l="92344" t="1826" b="86301"/>
              <a:stretch/>
            </p:blipFill>
            <p:spPr>
              <a:xfrm>
                <a:off x="8237144" y="277095"/>
                <a:ext cx="940317" cy="1400766"/>
              </a:xfrm>
              <a:prstGeom prst="rect">
                <a:avLst/>
              </a:prstGeom>
            </p:spPr>
          </p:pic>
          <p:pic>
            <p:nvPicPr>
              <p:cNvPr id="10" name="Picture 9"/>
              <p:cNvPicPr>
                <a:picLocks noChangeAspect="1"/>
              </p:cNvPicPr>
              <p:nvPr/>
            </p:nvPicPr>
            <p:blipFill rotWithShape="1">
              <a:blip r:embed="rId3"/>
              <a:srcRect l="80763" b="86725"/>
              <a:stretch/>
            </p:blipFill>
            <p:spPr>
              <a:xfrm>
                <a:off x="8261480" y="1664006"/>
                <a:ext cx="2157268" cy="593436"/>
              </a:xfrm>
              <a:prstGeom prst="rect">
                <a:avLst/>
              </a:prstGeom>
            </p:spPr>
          </p:pic>
        </p:grpSp>
        <p:sp>
          <p:nvSpPr>
            <p:cNvPr id="12" name="TextBox 11"/>
            <p:cNvSpPr txBox="1"/>
            <p:nvPr/>
          </p:nvSpPr>
          <p:spPr>
            <a:xfrm>
              <a:off x="-104579" y="91440"/>
              <a:ext cx="3433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smtClean="0"/>
                <a:t>A</a:t>
              </a:r>
              <a:endParaRPr lang="en-US" b="1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108186" y="91440"/>
              <a:ext cx="348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B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-110991" y="3130426"/>
              <a:ext cx="3497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C</a:t>
              </a:r>
              <a:endParaRPr lang="en-US" b="1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4052102" y="3205242"/>
              <a:ext cx="3626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69900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5998" y="0"/>
            <a:ext cx="45600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3488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図形グループ 24"/>
          <p:cNvGrpSpPr/>
          <p:nvPr/>
        </p:nvGrpSpPr>
        <p:grpSpPr>
          <a:xfrm>
            <a:off x="2457600" y="621322"/>
            <a:ext cx="6361049" cy="6236677"/>
            <a:chOff x="2457600" y="621322"/>
            <a:chExt cx="6361049" cy="6236677"/>
          </a:xfrm>
        </p:grpSpPr>
        <p:pic>
          <p:nvPicPr>
            <p:cNvPr id="4" name="図 3"/>
            <p:cNvPicPr>
              <a:picLocks noChangeAspect="1"/>
            </p:cNvPicPr>
            <p:nvPr/>
          </p:nvPicPr>
          <p:blipFill rotWithShape="1">
            <a:blip r:embed="rId2"/>
            <a:srcRect t="9059"/>
            <a:stretch/>
          </p:blipFill>
          <p:spPr>
            <a:xfrm>
              <a:off x="2457600" y="621322"/>
              <a:ext cx="4896853" cy="6236677"/>
            </a:xfrm>
            <a:prstGeom prst="rect">
              <a:avLst/>
            </a:prstGeom>
          </p:spPr>
        </p:pic>
        <p:sp>
          <p:nvSpPr>
            <p:cNvPr id="7" name="U ターン矢印 6"/>
            <p:cNvSpPr/>
            <p:nvPr/>
          </p:nvSpPr>
          <p:spPr>
            <a:xfrm rot="10800000">
              <a:off x="5135671" y="5277467"/>
              <a:ext cx="1102290" cy="647343"/>
            </a:xfrm>
            <a:prstGeom prst="uturnArrow">
              <a:avLst>
                <a:gd name="adj1" fmla="val 25000"/>
                <a:gd name="adj2" fmla="val 25000"/>
                <a:gd name="adj3" fmla="val 39062"/>
                <a:gd name="adj4" fmla="val 43750"/>
                <a:gd name="adj5" fmla="val 100000"/>
              </a:avLst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" name="U ターン矢印 7"/>
            <p:cNvSpPr/>
            <p:nvPr/>
          </p:nvSpPr>
          <p:spPr>
            <a:xfrm>
              <a:off x="5350993" y="2830882"/>
              <a:ext cx="886968" cy="1190975"/>
            </a:xfrm>
            <a:prstGeom prst="uturnArrow">
              <a:avLst>
                <a:gd name="adj1" fmla="val 16527"/>
                <a:gd name="adj2" fmla="val 25000"/>
                <a:gd name="adj3" fmla="val 25000"/>
                <a:gd name="adj4" fmla="val 20629"/>
                <a:gd name="adj5" fmla="val 42396"/>
              </a:avLst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" name="テキスト ボックス 8"/>
            <p:cNvSpPr txBox="1"/>
            <p:nvPr/>
          </p:nvSpPr>
          <p:spPr>
            <a:xfrm>
              <a:off x="7165696" y="3694843"/>
              <a:ext cx="16529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latin typeface="Arial Hebrew Scholar" charset="-79"/>
                  <a:ea typeface="Arial Hebrew Scholar" charset="-79"/>
                  <a:cs typeface="Arial Hebrew Scholar" charset="-79"/>
                </a:rPr>
                <a:t>heat exchanger</a:t>
              </a:r>
              <a:endParaRPr lang="en-US" b="1" dirty="0">
                <a:latin typeface="Arial Hebrew Scholar" charset="-79"/>
                <a:ea typeface="Arial Hebrew Scholar" charset="-79"/>
                <a:cs typeface="Arial Hebrew Scholar" charset="-79"/>
              </a:endParaRPr>
            </a:p>
          </p:txBody>
        </p:sp>
        <p:cxnSp>
          <p:nvCxnSpPr>
            <p:cNvPr id="11" name="直線矢印コネクタ 10"/>
            <p:cNvCxnSpPr/>
            <p:nvPr/>
          </p:nvCxnSpPr>
          <p:spPr>
            <a:xfrm flipH="1">
              <a:off x="6204847" y="3869016"/>
              <a:ext cx="943461" cy="21345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テキスト ボックス 11"/>
            <p:cNvSpPr txBox="1"/>
            <p:nvPr/>
          </p:nvSpPr>
          <p:spPr>
            <a:xfrm>
              <a:off x="7134309" y="4346216"/>
              <a:ext cx="15501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smtClean="0">
                  <a:latin typeface="Arial Hebrew Scholar" charset="-79"/>
                  <a:ea typeface="Arial Hebrew Scholar" charset="-79"/>
                  <a:cs typeface="Arial Hebrew Scholar" charset="-79"/>
                </a:rPr>
                <a:t>core assembly</a:t>
              </a:r>
              <a:endParaRPr lang="en-US" b="1">
                <a:latin typeface="Arial Hebrew Scholar" charset="-79"/>
                <a:ea typeface="Arial Hebrew Scholar" charset="-79"/>
                <a:cs typeface="Arial Hebrew Scholar" charset="-79"/>
              </a:endParaRPr>
            </a:p>
          </p:txBody>
        </p:sp>
        <p:cxnSp>
          <p:nvCxnSpPr>
            <p:cNvPr id="13" name="直線矢印コネクタ 12"/>
            <p:cNvCxnSpPr>
              <a:stCxn id="12" idx="1"/>
            </p:cNvCxnSpPr>
            <p:nvPr/>
          </p:nvCxnSpPr>
          <p:spPr>
            <a:xfrm flipH="1">
              <a:off x="5439508" y="4530882"/>
              <a:ext cx="1694801" cy="23756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1" name="図形グループ 20"/>
            <p:cNvGrpSpPr/>
            <p:nvPr/>
          </p:nvGrpSpPr>
          <p:grpSpPr>
            <a:xfrm>
              <a:off x="6746560" y="4816132"/>
              <a:ext cx="1778119" cy="798260"/>
              <a:chOff x="7660954" y="5038869"/>
              <a:chExt cx="1778119" cy="798260"/>
            </a:xfrm>
          </p:grpSpPr>
          <p:sp>
            <p:nvSpPr>
              <p:cNvPr id="17" name="U ターン矢印 16"/>
              <p:cNvSpPr/>
              <p:nvPr/>
            </p:nvSpPr>
            <p:spPr>
              <a:xfrm rot="10800000">
                <a:off x="7660954" y="5473875"/>
                <a:ext cx="430859" cy="363254"/>
              </a:xfrm>
              <a:prstGeom prst="uturnArrow">
                <a:avLst>
                  <a:gd name="adj1" fmla="val 25000"/>
                  <a:gd name="adj2" fmla="val 25000"/>
                  <a:gd name="adj3" fmla="val 39062"/>
                  <a:gd name="adj4" fmla="val 43750"/>
                  <a:gd name="adj5" fmla="val 100000"/>
                </a:avLst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9" name="U ターン矢印 18"/>
              <p:cNvSpPr/>
              <p:nvPr/>
            </p:nvSpPr>
            <p:spPr>
              <a:xfrm>
                <a:off x="7705361" y="5038869"/>
                <a:ext cx="430859" cy="363254"/>
              </a:xfrm>
              <a:prstGeom prst="uturnArrow">
                <a:avLst>
                  <a:gd name="adj1" fmla="val 25000"/>
                  <a:gd name="adj2" fmla="val 25000"/>
                  <a:gd name="adj3" fmla="val 39062"/>
                  <a:gd name="adj4" fmla="val 43750"/>
                  <a:gd name="adj5" fmla="val 100000"/>
                </a:avLst>
              </a:prstGeom>
              <a:solidFill>
                <a:srgbClr val="7030A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テキスト ボックス 19"/>
              <p:cNvSpPr txBox="1"/>
              <p:nvPr/>
            </p:nvSpPr>
            <p:spPr>
              <a:xfrm>
                <a:off x="8060426" y="5226538"/>
                <a:ext cx="13786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 smtClean="0">
                    <a:latin typeface="Arial Hebrew Scholar" charset="-79"/>
                    <a:ea typeface="Arial Hebrew Scholar" charset="-79"/>
                    <a:cs typeface="Arial Hebrew Scholar" charset="-79"/>
                  </a:rPr>
                  <a:t>sodium flow</a:t>
                </a:r>
                <a:endParaRPr lang="en-US" b="1" dirty="0">
                  <a:latin typeface="Arial Hebrew Scholar" charset="-79"/>
                  <a:ea typeface="Arial Hebrew Scholar" charset="-79"/>
                  <a:cs typeface="Arial Hebrew Scholar" charset="-79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256541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図形グループ 11"/>
          <p:cNvGrpSpPr/>
          <p:nvPr/>
        </p:nvGrpSpPr>
        <p:grpSpPr>
          <a:xfrm>
            <a:off x="886935" y="-8792"/>
            <a:ext cx="11305065" cy="6858000"/>
            <a:chOff x="886935" y="-8792"/>
            <a:chExt cx="11305065" cy="6858000"/>
          </a:xfrm>
        </p:grpSpPr>
        <p:pic>
          <p:nvPicPr>
            <p:cNvPr id="4" name="図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86935" y="-8792"/>
              <a:ext cx="3102929" cy="6858000"/>
            </a:xfrm>
            <a:prstGeom prst="rect">
              <a:avLst/>
            </a:prstGeom>
          </p:spPr>
        </p:pic>
        <p:pic>
          <p:nvPicPr>
            <p:cNvPr id="5" name="図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91000" y="69850"/>
              <a:ext cx="3810000" cy="6718300"/>
            </a:xfrm>
            <a:prstGeom prst="rect">
              <a:avLst/>
            </a:prstGeom>
          </p:spPr>
        </p:pic>
        <p:pic>
          <p:nvPicPr>
            <p:cNvPr id="6" name="図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771792" y="130908"/>
              <a:ext cx="2362200" cy="3403600"/>
            </a:xfrm>
            <a:prstGeom prst="rect">
              <a:avLst/>
            </a:prstGeom>
          </p:spPr>
        </p:pic>
        <p:pic>
          <p:nvPicPr>
            <p:cNvPr id="7" name="図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636000" y="3930650"/>
              <a:ext cx="3556000" cy="2857500"/>
            </a:xfrm>
            <a:prstGeom prst="rect">
              <a:avLst/>
            </a:prstGeom>
          </p:spPr>
        </p:pic>
        <p:sp>
          <p:nvSpPr>
            <p:cNvPr id="8" name="テキスト ボックス 7"/>
            <p:cNvSpPr txBox="1"/>
            <p:nvPr/>
          </p:nvSpPr>
          <p:spPr>
            <a:xfrm>
              <a:off x="886935" y="69850"/>
              <a:ext cx="54053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smtClean="0">
                  <a:latin typeface="Arial Hebrew Scholar" charset="-79"/>
                  <a:ea typeface="Arial Hebrew Scholar" charset="-79"/>
                  <a:cs typeface="Arial Hebrew Scholar" charset="-79"/>
                </a:rPr>
                <a:t>(A)</a:t>
              </a:r>
              <a:endParaRPr lang="en-US" sz="2400" b="1">
                <a:latin typeface="Arial Hebrew Scholar" charset="-79"/>
                <a:ea typeface="Arial Hebrew Scholar" charset="-79"/>
                <a:cs typeface="Arial Hebrew Scholar" charset="-79"/>
              </a:endParaRPr>
            </a:p>
          </p:txBody>
        </p:sp>
        <p:sp>
          <p:nvSpPr>
            <p:cNvPr id="9" name="テキスト ボックス 8"/>
            <p:cNvSpPr txBox="1"/>
            <p:nvPr/>
          </p:nvSpPr>
          <p:spPr>
            <a:xfrm>
              <a:off x="4460262" y="69849"/>
              <a:ext cx="52770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>
                  <a:latin typeface="Arial Hebrew Scholar" charset="-79"/>
                  <a:ea typeface="Arial Hebrew Scholar" charset="-79"/>
                  <a:cs typeface="Arial Hebrew Scholar" charset="-79"/>
                </a:rPr>
                <a:t>(B)</a:t>
              </a:r>
              <a:endParaRPr lang="en-US" sz="2400" b="1" dirty="0">
                <a:latin typeface="Arial Hebrew Scholar" charset="-79"/>
                <a:ea typeface="Arial Hebrew Scholar" charset="-79"/>
                <a:cs typeface="Arial Hebrew Scholar" charset="-79"/>
              </a:endParaRPr>
            </a:p>
          </p:txBody>
        </p:sp>
        <p:sp>
          <p:nvSpPr>
            <p:cNvPr id="10" name="テキスト ボックス 9"/>
            <p:cNvSpPr txBox="1"/>
            <p:nvPr/>
          </p:nvSpPr>
          <p:spPr>
            <a:xfrm>
              <a:off x="8365733" y="69849"/>
              <a:ext cx="51809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>
                  <a:latin typeface="Arial Hebrew Scholar" charset="-79"/>
                  <a:ea typeface="Arial Hebrew Scholar" charset="-79"/>
                  <a:cs typeface="Arial Hebrew Scholar" charset="-79"/>
                </a:rPr>
                <a:t>(C)</a:t>
              </a:r>
              <a:endParaRPr lang="en-US" sz="2400" b="1" dirty="0">
                <a:latin typeface="Arial Hebrew Scholar" charset="-79"/>
                <a:ea typeface="Arial Hebrew Scholar" charset="-79"/>
                <a:cs typeface="Arial Hebrew Scholar" charset="-79"/>
              </a:endParaRPr>
            </a:p>
          </p:txBody>
        </p:sp>
        <p:sp>
          <p:nvSpPr>
            <p:cNvPr id="11" name="テキスト ボックス 10"/>
            <p:cNvSpPr txBox="1"/>
            <p:nvPr/>
          </p:nvSpPr>
          <p:spPr>
            <a:xfrm>
              <a:off x="8365733" y="3780761"/>
              <a:ext cx="54854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>
                  <a:latin typeface="Arial Hebrew Scholar" charset="-79"/>
                  <a:ea typeface="Arial Hebrew Scholar" charset="-79"/>
                  <a:cs typeface="Arial Hebrew Scholar" charset="-79"/>
                </a:rPr>
                <a:t>(D)</a:t>
              </a:r>
              <a:endParaRPr lang="en-US" sz="2400" b="1" dirty="0">
                <a:latin typeface="Arial Hebrew Scholar" charset="-79"/>
                <a:ea typeface="Arial Hebrew Scholar" charset="-79"/>
                <a:cs typeface="Arial Hebrew Scholar" charset="-79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88054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図形グループ 1"/>
          <p:cNvGrpSpPr/>
          <p:nvPr/>
        </p:nvGrpSpPr>
        <p:grpSpPr>
          <a:xfrm>
            <a:off x="324091" y="870445"/>
            <a:ext cx="11394634" cy="10120245"/>
            <a:chOff x="324091" y="870445"/>
            <a:chExt cx="11394634" cy="10120245"/>
          </a:xfrm>
        </p:grpSpPr>
        <p:grpSp>
          <p:nvGrpSpPr>
            <p:cNvPr id="14" name="図形グループ 13"/>
            <p:cNvGrpSpPr/>
            <p:nvPr/>
          </p:nvGrpSpPr>
          <p:grpSpPr>
            <a:xfrm>
              <a:off x="324091" y="870445"/>
              <a:ext cx="11394634" cy="10120245"/>
              <a:chOff x="324091" y="870445"/>
              <a:chExt cx="11394634" cy="10120245"/>
            </a:xfrm>
          </p:grpSpPr>
          <p:pic>
            <p:nvPicPr>
              <p:cNvPr id="5" name="図 4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24091" y="870445"/>
                <a:ext cx="4924738" cy="2949388"/>
              </a:xfrm>
              <a:prstGeom prst="rect">
                <a:avLst/>
              </a:prstGeom>
            </p:spPr>
          </p:pic>
          <p:pic>
            <p:nvPicPr>
              <p:cNvPr id="6" name="図 5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4091" y="3819833"/>
                <a:ext cx="5148356" cy="2960160"/>
              </a:xfrm>
              <a:prstGeom prst="rect">
                <a:avLst/>
              </a:prstGeom>
            </p:spPr>
          </p:pic>
          <p:pic>
            <p:nvPicPr>
              <p:cNvPr id="7" name="図 6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24733" y="6840214"/>
                <a:ext cx="9173286" cy="4150476"/>
              </a:xfrm>
              <a:prstGeom prst="rect">
                <a:avLst/>
              </a:prstGeom>
            </p:spPr>
          </p:pic>
          <p:pic>
            <p:nvPicPr>
              <p:cNvPr id="8" name="図 7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261653" y="1392331"/>
                <a:ext cx="6457072" cy="4894365"/>
              </a:xfrm>
              <a:prstGeom prst="rect">
                <a:avLst/>
              </a:prstGeom>
            </p:spPr>
          </p:pic>
          <p:sp>
            <p:nvSpPr>
              <p:cNvPr id="10" name="テキスト ボックス 9"/>
              <p:cNvSpPr txBox="1"/>
              <p:nvPr/>
            </p:nvSpPr>
            <p:spPr>
              <a:xfrm>
                <a:off x="5213401" y="1388071"/>
                <a:ext cx="51809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 smtClean="0">
                    <a:latin typeface="Arial Hebrew Scholar" charset="-79"/>
                    <a:ea typeface="Arial Hebrew Scholar" charset="-79"/>
                    <a:cs typeface="Arial Hebrew Scholar" charset="-79"/>
                  </a:rPr>
                  <a:t>(C)</a:t>
                </a:r>
                <a:endParaRPr lang="en-US" sz="2400" b="1" dirty="0">
                  <a:latin typeface="Arial Hebrew Scholar" charset="-79"/>
                  <a:ea typeface="Arial Hebrew Scholar" charset="-79"/>
                  <a:cs typeface="Arial Hebrew Scholar" charset="-79"/>
                </a:endParaRPr>
              </a:p>
            </p:txBody>
          </p:sp>
          <p:sp>
            <p:nvSpPr>
              <p:cNvPr id="11" name="テキスト ボックス 10"/>
              <p:cNvSpPr txBox="1"/>
              <p:nvPr/>
            </p:nvSpPr>
            <p:spPr>
              <a:xfrm>
                <a:off x="336915" y="3819833"/>
                <a:ext cx="52770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 smtClean="0">
                    <a:latin typeface="Arial Hebrew Scholar" charset="-79"/>
                    <a:ea typeface="Arial Hebrew Scholar" charset="-79"/>
                    <a:cs typeface="Arial Hebrew Scholar" charset="-79"/>
                  </a:rPr>
                  <a:t>(B)</a:t>
                </a:r>
                <a:endParaRPr lang="en-US" sz="2400" b="1" dirty="0">
                  <a:latin typeface="Arial Hebrew Scholar" charset="-79"/>
                  <a:ea typeface="Arial Hebrew Scholar" charset="-79"/>
                  <a:cs typeface="Arial Hebrew Scholar" charset="-79"/>
                </a:endParaRPr>
              </a:p>
            </p:txBody>
          </p:sp>
          <p:sp>
            <p:nvSpPr>
              <p:cNvPr id="12" name="テキスト ボックス 11"/>
              <p:cNvSpPr txBox="1"/>
              <p:nvPr/>
            </p:nvSpPr>
            <p:spPr>
              <a:xfrm>
                <a:off x="324091" y="896835"/>
                <a:ext cx="54053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smtClean="0">
                    <a:solidFill>
                      <a:schemeClr val="bg1"/>
                    </a:solidFill>
                    <a:latin typeface="Arial Hebrew Scholar" charset="-79"/>
                    <a:ea typeface="Arial Hebrew Scholar" charset="-79"/>
                    <a:cs typeface="Arial Hebrew Scholar" charset="-79"/>
                  </a:rPr>
                  <a:t>(A)</a:t>
                </a:r>
                <a:endParaRPr lang="en-US" sz="2400" b="1">
                  <a:solidFill>
                    <a:schemeClr val="bg1"/>
                  </a:solidFill>
                  <a:latin typeface="Arial Hebrew Scholar" charset="-79"/>
                  <a:ea typeface="Arial Hebrew Scholar" charset="-79"/>
                  <a:cs typeface="Arial Hebrew Scholar" charset="-79"/>
                </a:endParaRPr>
              </a:p>
            </p:txBody>
          </p:sp>
          <p:sp>
            <p:nvSpPr>
              <p:cNvPr id="13" name="テキスト ボックス 12"/>
              <p:cNvSpPr txBox="1"/>
              <p:nvPr/>
            </p:nvSpPr>
            <p:spPr>
              <a:xfrm>
                <a:off x="676185" y="6866604"/>
                <a:ext cx="54854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 smtClean="0">
                    <a:latin typeface="Arial Hebrew Scholar" charset="-79"/>
                    <a:ea typeface="Arial Hebrew Scholar" charset="-79"/>
                    <a:cs typeface="Arial Hebrew Scholar" charset="-79"/>
                  </a:rPr>
                  <a:t>(D)</a:t>
                </a:r>
                <a:endParaRPr lang="en-US" sz="2400" b="1" dirty="0">
                  <a:latin typeface="Arial Hebrew Scholar" charset="-79"/>
                  <a:ea typeface="Arial Hebrew Scholar" charset="-79"/>
                  <a:cs typeface="Arial Hebrew Scholar" charset="-79"/>
                </a:endParaRPr>
              </a:p>
            </p:txBody>
          </p:sp>
        </p:grpSp>
        <p:sp>
          <p:nvSpPr>
            <p:cNvPr id="16" name="テキスト ボックス 15"/>
            <p:cNvSpPr txBox="1"/>
            <p:nvPr/>
          </p:nvSpPr>
          <p:spPr>
            <a:xfrm>
              <a:off x="1828843" y="9907201"/>
              <a:ext cx="489557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600" b="1" i="1" dirty="0" smtClean="0">
                  <a:latin typeface="Times New Roman" charset="0"/>
                  <a:ea typeface="Times New Roman" charset="0"/>
                  <a:cs typeface="Times New Roman" charset="0"/>
                </a:rPr>
                <a:t>0</a:t>
              </a:r>
              <a:r>
                <a:rPr lang="ja-JP" altLang="en-US" sz="1600" b="1" i="1" dirty="0" smtClean="0">
                  <a:latin typeface="Times New Roman" charset="0"/>
                  <a:ea typeface="Times New Roman" charset="0"/>
                  <a:cs typeface="Times New Roman" charset="0"/>
                </a:rPr>
                <a:t>℃</a:t>
              </a:r>
              <a:endParaRPr lang="en-US" sz="1600" b="1" i="1" dirty="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17" name="テキスト ボックス 16"/>
            <p:cNvSpPr txBox="1"/>
            <p:nvPr/>
          </p:nvSpPr>
          <p:spPr>
            <a:xfrm>
              <a:off x="1836043" y="7508269"/>
              <a:ext cx="417557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b="1" i="1" dirty="0" smtClean="0">
                  <a:latin typeface="Times New Roman" charset="0"/>
                  <a:ea typeface="Times New Roman" charset="0"/>
                  <a:cs typeface="Times New Roman" charset="0"/>
                </a:rPr>
                <a:t>20</a:t>
              </a:r>
              <a:endParaRPr lang="en-US" b="1" i="1" dirty="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18" name="テキスト ボックス 17"/>
            <p:cNvSpPr txBox="1"/>
            <p:nvPr/>
          </p:nvSpPr>
          <p:spPr>
            <a:xfrm>
              <a:off x="9744036" y="9364667"/>
              <a:ext cx="807849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600" b="1" i="1" smtClean="0">
                  <a:latin typeface="Times New Roman" charset="0"/>
                  <a:ea typeface="Times New Roman" charset="0"/>
                  <a:cs typeface="Times New Roman" charset="0"/>
                </a:rPr>
                <a:t>0.00</a:t>
              </a:r>
              <a:r>
                <a:rPr lang="ja-JP" altLang="en-US" sz="1600" b="1" i="1" dirty="0" smtClean="0">
                  <a:latin typeface="Times New Roman" charset="0"/>
                  <a:ea typeface="Times New Roman" charset="0"/>
                  <a:cs typeface="Times New Roman" charset="0"/>
                </a:rPr>
                <a:t>℃</a:t>
              </a:r>
              <a:endParaRPr lang="en-US" sz="1600" b="1" i="1" dirty="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19" name="テキスト ボックス 18"/>
            <p:cNvSpPr txBox="1"/>
            <p:nvPr/>
          </p:nvSpPr>
          <p:spPr>
            <a:xfrm>
              <a:off x="9744038" y="7563335"/>
              <a:ext cx="70136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b="1" i="1" smtClean="0">
                  <a:latin typeface="Times New Roman" charset="0"/>
                  <a:ea typeface="Times New Roman" charset="0"/>
                  <a:cs typeface="Times New Roman" charset="0"/>
                </a:rPr>
                <a:t>22.00</a:t>
              </a:r>
              <a:endParaRPr lang="en-US" b="1" i="1" dirty="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20" name="テキスト ボックス 19"/>
            <p:cNvSpPr txBox="1"/>
            <p:nvPr/>
          </p:nvSpPr>
          <p:spPr>
            <a:xfrm>
              <a:off x="3303295" y="6206790"/>
              <a:ext cx="1462708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400" smtClean="0">
                  <a:latin typeface="Times New Roman" charset="0"/>
                  <a:ea typeface="Times New Roman" charset="0"/>
                  <a:cs typeface="Times New Roman" charset="0"/>
                </a:rPr>
                <a:t>Temperature field</a:t>
              </a:r>
              <a:endParaRPr lang="en-US" sz="1400" dirty="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21" name="テキスト ボックス 20"/>
            <p:cNvSpPr txBox="1"/>
            <p:nvPr/>
          </p:nvSpPr>
          <p:spPr>
            <a:xfrm>
              <a:off x="1925584" y="6314848"/>
              <a:ext cx="67126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1200" b="1" i="1" smtClean="0">
                  <a:latin typeface="Times New Roman" charset="0"/>
                  <a:ea typeface="Times New Roman" charset="0"/>
                  <a:cs typeface="Times New Roman" charset="0"/>
                </a:rPr>
                <a:t>400</a:t>
              </a:r>
              <a:r>
                <a:rPr lang="ja-JP" altLang="en-US" sz="1200" b="1" i="1" dirty="0" smtClean="0">
                  <a:latin typeface="Times New Roman" charset="0"/>
                  <a:ea typeface="Times New Roman" charset="0"/>
                  <a:cs typeface="Times New Roman" charset="0"/>
                </a:rPr>
                <a:t>℃</a:t>
              </a:r>
              <a:endParaRPr lang="en-US" sz="1200" b="1" i="1" dirty="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22" name="テキスト ボックス 21"/>
            <p:cNvSpPr txBox="1"/>
            <p:nvPr/>
          </p:nvSpPr>
          <p:spPr>
            <a:xfrm>
              <a:off x="4877767" y="6331015"/>
              <a:ext cx="67126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z="1200" b="1" i="1">
                  <a:latin typeface="Times New Roman" charset="0"/>
                  <a:ea typeface="Times New Roman" charset="0"/>
                  <a:cs typeface="Times New Roman" charset="0"/>
                </a:rPr>
                <a:t>6</a:t>
              </a:r>
              <a:r>
                <a:rPr lang="en-US" altLang="ja-JP" sz="1200" b="1" i="1" smtClean="0">
                  <a:latin typeface="Times New Roman" charset="0"/>
                  <a:ea typeface="Times New Roman" charset="0"/>
                  <a:cs typeface="Times New Roman" charset="0"/>
                </a:rPr>
                <a:t>00</a:t>
              </a:r>
              <a:r>
                <a:rPr lang="ja-JP" altLang="en-US" sz="1200" b="1" i="1" dirty="0" smtClean="0">
                  <a:latin typeface="Times New Roman" charset="0"/>
                  <a:ea typeface="Times New Roman" charset="0"/>
                  <a:cs typeface="Times New Roman" charset="0"/>
                </a:rPr>
                <a:t>℃</a:t>
              </a:r>
              <a:endParaRPr lang="en-US" sz="1200" b="1" i="1" dirty="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02651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図形グループ 7"/>
          <p:cNvGrpSpPr/>
          <p:nvPr/>
        </p:nvGrpSpPr>
        <p:grpSpPr>
          <a:xfrm>
            <a:off x="332844" y="520424"/>
            <a:ext cx="11836772" cy="5741228"/>
            <a:chOff x="332844" y="520424"/>
            <a:chExt cx="11836772" cy="5741228"/>
          </a:xfrm>
        </p:grpSpPr>
        <p:pic>
          <p:nvPicPr>
            <p:cNvPr id="4" name="図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2844" y="861391"/>
              <a:ext cx="3858632" cy="5400261"/>
            </a:xfrm>
            <a:prstGeom prst="rect">
              <a:avLst/>
            </a:prstGeom>
          </p:spPr>
        </p:pic>
        <p:pic>
          <p:nvPicPr>
            <p:cNvPr id="5" name="図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91476" y="1827142"/>
              <a:ext cx="7978140" cy="3468757"/>
            </a:xfrm>
            <a:prstGeom prst="rect">
              <a:avLst/>
            </a:prstGeom>
          </p:spPr>
        </p:pic>
        <p:sp>
          <p:nvSpPr>
            <p:cNvPr id="6" name="テキスト ボックス 5"/>
            <p:cNvSpPr txBox="1"/>
            <p:nvPr/>
          </p:nvSpPr>
          <p:spPr>
            <a:xfrm>
              <a:off x="383355" y="520424"/>
              <a:ext cx="54053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smtClean="0">
                  <a:latin typeface="Arial Hebrew Scholar" charset="-79"/>
                  <a:ea typeface="Arial Hebrew Scholar" charset="-79"/>
                  <a:cs typeface="Arial Hebrew Scholar" charset="-79"/>
                </a:rPr>
                <a:t>(A)</a:t>
              </a:r>
              <a:endParaRPr lang="en-US" sz="2400" b="1">
                <a:latin typeface="Arial Hebrew Scholar" charset="-79"/>
                <a:ea typeface="Arial Hebrew Scholar" charset="-79"/>
                <a:cs typeface="Arial Hebrew Scholar" charset="-79"/>
              </a:endParaRPr>
            </a:p>
          </p:txBody>
        </p:sp>
        <p:sp>
          <p:nvSpPr>
            <p:cNvPr id="7" name="テキスト ボックス 6"/>
            <p:cNvSpPr txBox="1"/>
            <p:nvPr/>
          </p:nvSpPr>
          <p:spPr>
            <a:xfrm>
              <a:off x="4339126" y="1334855"/>
              <a:ext cx="52770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>
                  <a:latin typeface="Arial Hebrew Scholar" charset="-79"/>
                  <a:ea typeface="Arial Hebrew Scholar" charset="-79"/>
                  <a:cs typeface="Arial Hebrew Scholar" charset="-79"/>
                </a:rPr>
                <a:t>(B)</a:t>
              </a:r>
              <a:endParaRPr lang="en-US" sz="2400" b="1" dirty="0">
                <a:latin typeface="Arial Hebrew Scholar" charset="-79"/>
                <a:ea typeface="Arial Hebrew Scholar" charset="-79"/>
                <a:cs typeface="Arial Hebrew Scholar" charset="-79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70213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図形グループ 25"/>
          <p:cNvGrpSpPr/>
          <p:nvPr/>
        </p:nvGrpSpPr>
        <p:grpSpPr>
          <a:xfrm>
            <a:off x="-316848" y="379194"/>
            <a:ext cx="11745582" cy="6067124"/>
            <a:chOff x="-316848" y="379194"/>
            <a:chExt cx="11745582" cy="6067124"/>
          </a:xfrm>
        </p:grpSpPr>
        <p:grpSp>
          <p:nvGrpSpPr>
            <p:cNvPr id="23" name="図形グループ 22"/>
            <p:cNvGrpSpPr/>
            <p:nvPr/>
          </p:nvGrpSpPr>
          <p:grpSpPr>
            <a:xfrm>
              <a:off x="-316848" y="379194"/>
              <a:ext cx="11745582" cy="6067124"/>
              <a:chOff x="-316848" y="379194"/>
              <a:chExt cx="11745582" cy="6067124"/>
            </a:xfrm>
          </p:grpSpPr>
          <p:grpSp>
            <p:nvGrpSpPr>
              <p:cNvPr id="12" name="図形グループ 11"/>
              <p:cNvGrpSpPr/>
              <p:nvPr/>
            </p:nvGrpSpPr>
            <p:grpSpPr>
              <a:xfrm>
                <a:off x="2355" y="379194"/>
                <a:ext cx="11213844" cy="5882458"/>
                <a:chOff x="2355" y="379194"/>
                <a:chExt cx="11213844" cy="5882458"/>
              </a:xfrm>
            </p:grpSpPr>
            <p:grpSp>
              <p:nvGrpSpPr>
                <p:cNvPr id="2" name="図形グループ 1"/>
                <p:cNvGrpSpPr/>
                <p:nvPr/>
              </p:nvGrpSpPr>
              <p:grpSpPr>
                <a:xfrm>
                  <a:off x="2355" y="379194"/>
                  <a:ext cx="4969772" cy="5882458"/>
                  <a:chOff x="2355" y="379194"/>
                  <a:chExt cx="4969772" cy="5882458"/>
                </a:xfrm>
              </p:grpSpPr>
              <p:grpSp>
                <p:nvGrpSpPr>
                  <p:cNvPr id="8" name="図形グループ 7"/>
                  <p:cNvGrpSpPr/>
                  <p:nvPr/>
                </p:nvGrpSpPr>
                <p:grpSpPr>
                  <a:xfrm>
                    <a:off x="2355" y="379194"/>
                    <a:ext cx="4969772" cy="5882458"/>
                    <a:chOff x="2355" y="379194"/>
                    <a:chExt cx="4969772" cy="5882458"/>
                  </a:xfrm>
                </p:grpSpPr>
                <p:pic>
                  <p:nvPicPr>
                    <p:cNvPr id="4" name="図 3"/>
                    <p:cNvPicPr>
                      <a:picLocks noChangeAspect="1"/>
                    </p:cNvPicPr>
                    <p:nvPr/>
                  </p:nvPicPr>
                  <p:blipFill>
                    <a:blip r:embed="rId2"/>
                    <a:stretch>
                      <a:fillRect/>
                    </a:stretch>
                  </p:blipFill>
                  <p:spPr>
                    <a:xfrm>
                      <a:off x="60992" y="861391"/>
                      <a:ext cx="3858632" cy="5400261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6" name="テキスト ボックス 5"/>
                    <p:cNvSpPr txBox="1"/>
                    <p:nvPr/>
                  </p:nvSpPr>
                  <p:spPr>
                    <a:xfrm>
                      <a:off x="2355" y="393424"/>
                      <a:ext cx="510076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2400" dirty="0" smtClean="0">
                          <a:latin typeface="Arial Hebrew Scholar" charset="-79"/>
                          <a:ea typeface="Arial Hebrew Scholar" charset="-79"/>
                          <a:cs typeface="Arial Hebrew Scholar" charset="-79"/>
                        </a:rPr>
                        <a:t>(A)</a:t>
                      </a:r>
                      <a:endParaRPr lang="en-US" sz="2400" dirty="0">
                        <a:latin typeface="Arial Hebrew Scholar" charset="-79"/>
                        <a:ea typeface="Arial Hebrew Scholar" charset="-79"/>
                        <a:cs typeface="Arial Hebrew Scholar" charset="-79"/>
                      </a:endParaRPr>
                    </a:p>
                  </p:txBody>
                </p:sp>
                <p:sp>
                  <p:nvSpPr>
                    <p:cNvPr id="7" name="テキスト ボックス 6"/>
                    <p:cNvSpPr txBox="1"/>
                    <p:nvPr/>
                  </p:nvSpPr>
                  <p:spPr>
                    <a:xfrm>
                      <a:off x="4473272" y="379194"/>
                      <a:ext cx="498855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sz="2400" dirty="0" smtClean="0">
                          <a:latin typeface="Arial Hebrew Scholar" charset="-79"/>
                          <a:ea typeface="Arial Hebrew Scholar" charset="-79"/>
                          <a:cs typeface="Arial Hebrew Scholar" charset="-79"/>
                        </a:rPr>
                        <a:t>(B)</a:t>
                      </a:r>
                      <a:endParaRPr lang="en-US" sz="2400" dirty="0">
                        <a:latin typeface="Arial Hebrew Scholar" charset="-79"/>
                        <a:ea typeface="Arial Hebrew Scholar" charset="-79"/>
                        <a:cs typeface="Arial Hebrew Scholar" charset="-79"/>
                      </a:endParaRPr>
                    </a:p>
                  </p:txBody>
                </p:sp>
              </p:grpSp>
              <p:pic>
                <p:nvPicPr>
                  <p:cNvPr id="9" name="図 8"/>
                  <p:cNvPicPr>
                    <a:picLocks noChangeAspect="1"/>
                  </p:cNvPicPr>
                  <p:nvPr/>
                </p:nvPicPr>
                <p:blipFill rotWithShape="1">
                  <a:blip r:embed="rId2"/>
                  <a:srcRect l="78330" t="3156" b="77691"/>
                  <a:stretch/>
                </p:blipFill>
                <p:spPr>
                  <a:xfrm>
                    <a:off x="3099339" y="610026"/>
                    <a:ext cx="1373933" cy="1699506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11" name="図 10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473272" y="1237793"/>
                  <a:ext cx="6742927" cy="4647456"/>
                </a:xfrm>
                <a:prstGeom prst="rect">
                  <a:avLst/>
                </a:prstGeom>
              </p:spPr>
            </p:pic>
          </p:grpSp>
          <p:grpSp>
            <p:nvGrpSpPr>
              <p:cNvPr id="5" name="図形グループ 4"/>
              <p:cNvGrpSpPr/>
              <p:nvPr/>
            </p:nvGrpSpPr>
            <p:grpSpPr>
              <a:xfrm>
                <a:off x="10242912" y="512917"/>
                <a:ext cx="1185822" cy="2109518"/>
                <a:chOff x="10199214" y="42779"/>
                <a:chExt cx="1185822" cy="2109518"/>
              </a:xfrm>
            </p:grpSpPr>
            <p:pic>
              <p:nvPicPr>
                <p:cNvPr id="10" name="図 9"/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85412" t="3640" r="4296" b="69834"/>
                <a:stretch/>
              </p:blipFill>
              <p:spPr>
                <a:xfrm>
                  <a:off x="10199214" y="42779"/>
                  <a:ext cx="1185822" cy="2106575"/>
                </a:xfrm>
                <a:prstGeom prst="rect">
                  <a:avLst/>
                </a:prstGeom>
              </p:spPr>
            </p:pic>
            <p:sp>
              <p:nvSpPr>
                <p:cNvPr id="3" name="正方形/長方形 2"/>
                <p:cNvSpPr/>
                <p:nvPr/>
              </p:nvSpPr>
              <p:spPr>
                <a:xfrm>
                  <a:off x="10199214" y="1823453"/>
                  <a:ext cx="115860" cy="14170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" name="正方形/長方形 12"/>
                <p:cNvSpPr/>
                <p:nvPr/>
              </p:nvSpPr>
              <p:spPr>
                <a:xfrm>
                  <a:off x="10199214" y="1965158"/>
                  <a:ext cx="49016" cy="17350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" name="正方形/長方形 13"/>
                <p:cNvSpPr/>
                <p:nvPr/>
              </p:nvSpPr>
              <p:spPr>
                <a:xfrm>
                  <a:off x="10260459" y="2106578"/>
                  <a:ext cx="155074" cy="4571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5" name="テキスト ボックス 14"/>
              <p:cNvSpPr txBox="1"/>
              <p:nvPr/>
            </p:nvSpPr>
            <p:spPr>
              <a:xfrm>
                <a:off x="4423512" y="1092901"/>
                <a:ext cx="819150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b="1" i="1" smtClean="0">
                    <a:latin typeface="Times New Roman" charset="0"/>
                    <a:ea typeface="Times New Roman" charset="0"/>
                    <a:cs typeface="Times New Roman" charset="0"/>
                  </a:rPr>
                  <a:t>300 </a:t>
                </a:r>
                <a:r>
                  <a:rPr lang="ja-JP" altLang="en-US" b="1" i="1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℃</a:t>
                </a:r>
                <a:endParaRPr lang="en-US" b="1" i="1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  <p:sp>
            <p:nvSpPr>
              <p:cNvPr id="16" name="テキスト ボックス 15"/>
              <p:cNvSpPr txBox="1"/>
              <p:nvPr/>
            </p:nvSpPr>
            <p:spPr>
              <a:xfrm>
                <a:off x="4400550" y="5081422"/>
                <a:ext cx="842112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b="1" i="1" smtClean="0">
                    <a:latin typeface="Times New Roman" charset="0"/>
                    <a:ea typeface="Times New Roman" charset="0"/>
                    <a:cs typeface="Times New Roman" charset="0"/>
                  </a:rPr>
                  <a:t>190 </a:t>
                </a:r>
                <a:r>
                  <a:rPr lang="ja-JP" altLang="en-US" b="1" i="1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℃</a:t>
                </a:r>
                <a:endParaRPr lang="en-US" b="1" i="1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  <p:sp>
            <p:nvSpPr>
              <p:cNvPr id="17" name="テキスト ボックス 16"/>
              <p:cNvSpPr txBox="1"/>
              <p:nvPr/>
            </p:nvSpPr>
            <p:spPr>
              <a:xfrm>
                <a:off x="4722699" y="5393604"/>
                <a:ext cx="842112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b="1" i="1" smtClean="0">
                    <a:latin typeface="Times New Roman" charset="0"/>
                    <a:ea typeface="Times New Roman" charset="0"/>
                    <a:cs typeface="Times New Roman" charset="0"/>
                  </a:rPr>
                  <a:t>-0.08m</a:t>
                </a:r>
                <a:endParaRPr lang="en-US" b="1" i="1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  <p:sp>
            <p:nvSpPr>
              <p:cNvPr id="18" name="テキスト ボックス 17"/>
              <p:cNvSpPr txBox="1"/>
              <p:nvPr/>
            </p:nvSpPr>
            <p:spPr>
              <a:xfrm>
                <a:off x="10556555" y="5393604"/>
                <a:ext cx="842112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b="1" i="1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0.08m</a:t>
                </a:r>
                <a:endParaRPr lang="en-US" b="1" i="1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  <p:sp>
            <p:nvSpPr>
              <p:cNvPr id="19" name="テキスト ボックス 18"/>
              <p:cNvSpPr txBox="1"/>
              <p:nvPr/>
            </p:nvSpPr>
            <p:spPr>
              <a:xfrm>
                <a:off x="2070318" y="6076986"/>
                <a:ext cx="842112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b="1" i="1" smtClean="0">
                    <a:latin typeface="Times New Roman" charset="0"/>
                    <a:ea typeface="Times New Roman" charset="0"/>
                    <a:cs typeface="Times New Roman" charset="0"/>
                  </a:rPr>
                  <a:t>-0.08m</a:t>
                </a:r>
                <a:endParaRPr lang="en-US" b="1" i="1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  <p:sp>
            <p:nvSpPr>
              <p:cNvPr id="20" name="テキスト ボックス 19"/>
              <p:cNvSpPr txBox="1"/>
              <p:nvPr/>
            </p:nvSpPr>
            <p:spPr>
              <a:xfrm>
                <a:off x="3498568" y="4921951"/>
                <a:ext cx="842112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b="1" i="1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0.08m</a:t>
                </a:r>
                <a:endParaRPr lang="en-US" b="1" i="1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  <p:sp>
            <p:nvSpPr>
              <p:cNvPr id="21" name="テキスト ボックス 20"/>
              <p:cNvSpPr txBox="1"/>
              <p:nvPr/>
            </p:nvSpPr>
            <p:spPr>
              <a:xfrm>
                <a:off x="-316848" y="4725286"/>
                <a:ext cx="842112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b="1" i="1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180 </a:t>
                </a:r>
                <a:r>
                  <a:rPr lang="ja-JP" altLang="en-US" b="1" i="1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℃</a:t>
                </a:r>
                <a:endParaRPr lang="en-US" b="1" i="1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  <p:sp>
            <p:nvSpPr>
              <p:cNvPr id="22" name="テキスト ボックス 21"/>
              <p:cNvSpPr txBox="1"/>
              <p:nvPr/>
            </p:nvSpPr>
            <p:spPr>
              <a:xfrm>
                <a:off x="-316848" y="921788"/>
                <a:ext cx="842112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b="1" i="1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400 </a:t>
                </a:r>
                <a:r>
                  <a:rPr lang="ja-JP" altLang="en-US" b="1" i="1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℃</a:t>
                </a:r>
                <a:endParaRPr lang="en-US" b="1" i="1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p:grpSp>
        <p:sp>
          <p:nvSpPr>
            <p:cNvPr id="24" name="テキスト ボックス 23"/>
            <p:cNvSpPr txBox="1"/>
            <p:nvPr/>
          </p:nvSpPr>
          <p:spPr>
            <a:xfrm>
              <a:off x="1063124" y="6076986"/>
              <a:ext cx="842112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b="1" i="1" smtClean="0">
                  <a:latin typeface="Times New Roman" charset="0"/>
                  <a:ea typeface="Times New Roman" charset="0"/>
                  <a:cs typeface="Times New Roman" charset="0"/>
                </a:rPr>
                <a:t>-0.08m</a:t>
              </a:r>
              <a:endParaRPr lang="en-US" b="1" i="1" dirty="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25" name="テキスト ボックス 24"/>
            <p:cNvSpPr txBox="1"/>
            <p:nvPr/>
          </p:nvSpPr>
          <p:spPr>
            <a:xfrm>
              <a:off x="-181991" y="5161317"/>
              <a:ext cx="842112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b="1" i="1" dirty="0" smtClean="0">
                  <a:latin typeface="Times New Roman" charset="0"/>
                  <a:ea typeface="Times New Roman" charset="0"/>
                  <a:cs typeface="Times New Roman" charset="0"/>
                </a:rPr>
                <a:t>0.08m</a:t>
              </a:r>
              <a:endParaRPr lang="en-US" b="1" i="1" dirty="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02790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図形グループ 14"/>
          <p:cNvGrpSpPr/>
          <p:nvPr/>
        </p:nvGrpSpPr>
        <p:grpSpPr>
          <a:xfrm>
            <a:off x="2083761" y="0"/>
            <a:ext cx="6146800" cy="6858000"/>
            <a:chOff x="2083761" y="0"/>
            <a:chExt cx="6146800" cy="6858000"/>
          </a:xfrm>
        </p:grpSpPr>
        <p:pic>
          <p:nvPicPr>
            <p:cNvPr id="4" name="図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36161" y="0"/>
              <a:ext cx="5994400" cy="3152071"/>
            </a:xfrm>
            <a:prstGeom prst="rect">
              <a:avLst/>
            </a:prstGeom>
          </p:spPr>
        </p:pic>
        <p:pic>
          <p:nvPicPr>
            <p:cNvPr id="5" name="図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91122" y="3054587"/>
              <a:ext cx="5484478" cy="3803413"/>
            </a:xfrm>
            <a:prstGeom prst="rect">
              <a:avLst/>
            </a:prstGeom>
          </p:spPr>
        </p:pic>
        <p:sp>
          <p:nvSpPr>
            <p:cNvPr id="6" name="テキスト ボックス 5"/>
            <p:cNvSpPr txBox="1"/>
            <p:nvPr/>
          </p:nvSpPr>
          <p:spPr>
            <a:xfrm>
              <a:off x="2144656" y="2823754"/>
              <a:ext cx="46198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 smtClean="0">
                  <a:latin typeface="Arial Hebrew Scholar" charset="-79"/>
                  <a:ea typeface="Arial Hebrew Scholar" charset="-79"/>
                  <a:cs typeface="Arial Hebrew Scholar" charset="-79"/>
                </a:rPr>
                <a:t>(C)</a:t>
              </a:r>
              <a:endParaRPr lang="en-US" sz="2000" b="1" dirty="0">
                <a:latin typeface="Arial Hebrew Scholar" charset="-79"/>
                <a:ea typeface="Arial Hebrew Scholar" charset="-79"/>
                <a:cs typeface="Arial Hebrew Scholar" charset="-79"/>
              </a:endParaRPr>
            </a:p>
          </p:txBody>
        </p:sp>
        <p:sp>
          <p:nvSpPr>
            <p:cNvPr id="7" name="テキスト ボックス 6"/>
            <p:cNvSpPr txBox="1"/>
            <p:nvPr/>
          </p:nvSpPr>
          <p:spPr>
            <a:xfrm>
              <a:off x="5330176" y="58758"/>
              <a:ext cx="4700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 smtClean="0">
                  <a:latin typeface="Arial Hebrew Scholar" charset="-79"/>
                  <a:ea typeface="Arial Hebrew Scholar" charset="-79"/>
                  <a:cs typeface="Arial Hebrew Scholar" charset="-79"/>
                </a:rPr>
                <a:t>(B)</a:t>
              </a:r>
              <a:endParaRPr lang="en-US" sz="2000" b="1" dirty="0">
                <a:latin typeface="Arial Hebrew Scholar" charset="-79"/>
                <a:ea typeface="Arial Hebrew Scholar" charset="-79"/>
                <a:cs typeface="Arial Hebrew Scholar" charset="-79"/>
              </a:endParaRPr>
            </a:p>
          </p:txBody>
        </p:sp>
        <p:sp>
          <p:nvSpPr>
            <p:cNvPr id="8" name="テキスト ボックス 7"/>
            <p:cNvSpPr txBox="1"/>
            <p:nvPr/>
          </p:nvSpPr>
          <p:spPr>
            <a:xfrm>
              <a:off x="2083761" y="58759"/>
              <a:ext cx="48122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 smtClean="0">
                  <a:latin typeface="Arial Hebrew Scholar" charset="-79"/>
                  <a:ea typeface="Arial Hebrew Scholar" charset="-79"/>
                  <a:cs typeface="Arial Hebrew Scholar" charset="-79"/>
                </a:rPr>
                <a:t>(A)</a:t>
              </a:r>
              <a:endParaRPr lang="en-US" sz="2000" b="1" dirty="0">
                <a:latin typeface="Arial Hebrew Scholar" charset="-79"/>
                <a:ea typeface="Arial Hebrew Scholar" charset="-79"/>
                <a:cs typeface="Arial Hebrew Scholar" charset="-79"/>
              </a:endParaRPr>
            </a:p>
          </p:txBody>
        </p:sp>
        <p:sp>
          <p:nvSpPr>
            <p:cNvPr id="10" name="正方形/長方形 9"/>
            <p:cNvSpPr/>
            <p:nvPr/>
          </p:nvSpPr>
          <p:spPr>
            <a:xfrm>
              <a:off x="4078941" y="5127812"/>
              <a:ext cx="2312894" cy="460937"/>
            </a:xfrm>
            <a:prstGeom prst="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直線矢印コネクタ 11"/>
            <p:cNvCxnSpPr/>
            <p:nvPr/>
          </p:nvCxnSpPr>
          <p:spPr>
            <a:xfrm flipH="1" flipV="1">
              <a:off x="6391836" y="5358281"/>
              <a:ext cx="475129" cy="230468"/>
            </a:xfrm>
            <a:prstGeom prst="straightConnector1">
              <a:avLst/>
            </a:prstGeom>
            <a:ln w="381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テキスト ボックス 13"/>
            <p:cNvSpPr txBox="1"/>
            <p:nvPr/>
          </p:nvSpPr>
          <p:spPr>
            <a:xfrm>
              <a:off x="6855120" y="5450249"/>
              <a:ext cx="137544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smtClean="0">
                  <a:latin typeface="Times New Roman" charset="0"/>
                  <a:ea typeface="Times New Roman" charset="0"/>
                  <a:cs typeface="Times New Roman" charset="0"/>
                </a:rPr>
                <a:t>Upper core region</a:t>
              </a:r>
              <a:endParaRPr lang="en-US" sz="1200" b="1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41931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Yu Gothic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Yu Gothic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Yu Gothic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Yu Gothic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19451</TotalTime>
  <Words>364</Words>
  <Application>Microsoft Macintosh PowerPoint</Application>
  <PresentationFormat>Widescreen</PresentationFormat>
  <Paragraphs>130</Paragraphs>
  <Slides>28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Arial Hebrew Scholar</vt:lpstr>
      <vt:lpstr>Times New Roman</vt:lpstr>
      <vt:lpstr>Yu Gothic</vt:lpstr>
      <vt:lpstr>Yu Gothic Light</vt:lpstr>
      <vt:lpstr>Arial</vt:lpstr>
      <vt:lpstr>ホワイト</vt:lpstr>
      <vt:lpstr>Figure materials for PhD thesis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results for chapter 4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15.0029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Nagaso Masaru</dc:creator>
  <cp:lastModifiedBy>Nagaso Masaru</cp:lastModifiedBy>
  <cp:revision>84</cp:revision>
  <dcterms:created xsi:type="dcterms:W3CDTF">2017-09-29T12:06:40Z</dcterms:created>
  <dcterms:modified xsi:type="dcterms:W3CDTF">2018-03-21T22:30:08Z</dcterms:modified>
</cp:coreProperties>
</file>